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2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6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2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3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8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4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9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1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4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6869-B481-46BA-8FA2-F0B42674A78B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B5FB-C140-4390-AE92-4B6FFF5D1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4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994806"/>
              </p:ext>
            </p:extLst>
          </p:nvPr>
        </p:nvGraphicFramePr>
        <p:xfrm>
          <a:off x="1253767" y="697590"/>
          <a:ext cx="10114960" cy="5479374"/>
        </p:xfrm>
        <a:graphic>
          <a:graphicData uri="http://schemas.openxmlformats.org/drawingml/2006/table">
            <a:tbl>
              <a:tblPr/>
              <a:tblGrid>
                <a:gridCol w="2022992">
                  <a:extLst>
                    <a:ext uri="{9D8B030D-6E8A-4147-A177-3AD203B41FA5}">
                      <a16:colId xmlns:a16="http://schemas.microsoft.com/office/drawing/2014/main" val="1387085903"/>
                    </a:ext>
                  </a:extLst>
                </a:gridCol>
                <a:gridCol w="2022992">
                  <a:extLst>
                    <a:ext uri="{9D8B030D-6E8A-4147-A177-3AD203B41FA5}">
                      <a16:colId xmlns:a16="http://schemas.microsoft.com/office/drawing/2014/main" val="852814410"/>
                    </a:ext>
                  </a:extLst>
                </a:gridCol>
                <a:gridCol w="2022992">
                  <a:extLst>
                    <a:ext uri="{9D8B030D-6E8A-4147-A177-3AD203B41FA5}">
                      <a16:colId xmlns:a16="http://schemas.microsoft.com/office/drawing/2014/main" val="2525342885"/>
                    </a:ext>
                  </a:extLst>
                </a:gridCol>
                <a:gridCol w="2022992">
                  <a:extLst>
                    <a:ext uri="{9D8B030D-6E8A-4147-A177-3AD203B41FA5}">
                      <a16:colId xmlns:a16="http://schemas.microsoft.com/office/drawing/2014/main" val="741230470"/>
                    </a:ext>
                  </a:extLst>
                </a:gridCol>
                <a:gridCol w="2022992">
                  <a:extLst>
                    <a:ext uri="{9D8B030D-6E8A-4147-A177-3AD203B41FA5}">
                      <a16:colId xmlns:a16="http://schemas.microsoft.com/office/drawing/2014/main" val="2819920391"/>
                    </a:ext>
                  </a:extLst>
                </a:gridCol>
              </a:tblGrid>
              <a:tr h="3131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943460"/>
                  </a:ext>
                </a:extLst>
              </a:tr>
              <a:tr h="547938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20.02.2023 - 20.02.2023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192891"/>
                  </a:ext>
                </a:extLst>
              </a:tr>
              <a:tr h="313107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14033"/>
                  </a:ext>
                </a:extLst>
              </a:tr>
              <a:tr h="313107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3 048,34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361664"/>
                  </a:ext>
                </a:extLst>
              </a:tr>
              <a:tr h="313107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3 048,34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95104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60377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82400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52912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9417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715298"/>
                  </a:ext>
                </a:extLst>
              </a:tr>
              <a:tr h="547938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 dirty="0">
                          <a:effectLst/>
                        </a:rPr>
                        <a:t>-ЦУ ( </a:t>
                      </a:r>
                      <a:r>
                        <a:rPr lang="ru-RU" sz="1200" dirty="0" smtClean="0">
                          <a:effectLst/>
                        </a:rPr>
                        <a:t>074 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20.02.2023 - 20.02.2023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245163"/>
                  </a:ext>
                </a:extLst>
              </a:tr>
              <a:tr h="313107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04755"/>
                  </a:ext>
                </a:extLst>
              </a:tr>
              <a:tr h="313107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3 048,34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293976"/>
                  </a:ext>
                </a:extLst>
              </a:tr>
              <a:tr h="313107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3 048,34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84257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40244"/>
                  </a:ext>
                </a:extLst>
              </a:tr>
              <a:tr h="313107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947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2023-02-20T06:25:53Z</dcterms:created>
  <dcterms:modified xsi:type="dcterms:W3CDTF">2023-02-20T06:26:54Z</dcterms:modified>
</cp:coreProperties>
</file>