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0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6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0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6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9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2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2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0992A-BA20-4E07-B2CD-E63323FA2666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AFE9-65A6-4BB5-B5FD-266E8FEEA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4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357543"/>
              </p:ext>
            </p:extLst>
          </p:nvPr>
        </p:nvGraphicFramePr>
        <p:xfrm>
          <a:off x="1084080" y="480765"/>
          <a:ext cx="10576875" cy="5696200"/>
        </p:xfrm>
        <a:graphic>
          <a:graphicData uri="http://schemas.openxmlformats.org/drawingml/2006/table">
            <a:tbl>
              <a:tblPr/>
              <a:tblGrid>
                <a:gridCol w="2115375">
                  <a:extLst>
                    <a:ext uri="{9D8B030D-6E8A-4147-A177-3AD203B41FA5}">
                      <a16:colId xmlns:a16="http://schemas.microsoft.com/office/drawing/2014/main" val="4014060340"/>
                    </a:ext>
                  </a:extLst>
                </a:gridCol>
                <a:gridCol w="2115375">
                  <a:extLst>
                    <a:ext uri="{9D8B030D-6E8A-4147-A177-3AD203B41FA5}">
                      <a16:colId xmlns:a16="http://schemas.microsoft.com/office/drawing/2014/main" val="2411344168"/>
                    </a:ext>
                  </a:extLst>
                </a:gridCol>
                <a:gridCol w="2115375">
                  <a:extLst>
                    <a:ext uri="{9D8B030D-6E8A-4147-A177-3AD203B41FA5}">
                      <a16:colId xmlns:a16="http://schemas.microsoft.com/office/drawing/2014/main" val="3882924310"/>
                    </a:ext>
                  </a:extLst>
                </a:gridCol>
                <a:gridCol w="2115375">
                  <a:extLst>
                    <a:ext uri="{9D8B030D-6E8A-4147-A177-3AD203B41FA5}">
                      <a16:colId xmlns:a16="http://schemas.microsoft.com/office/drawing/2014/main" val="2363750459"/>
                    </a:ext>
                  </a:extLst>
                </a:gridCol>
                <a:gridCol w="2115375">
                  <a:extLst>
                    <a:ext uri="{9D8B030D-6E8A-4147-A177-3AD203B41FA5}">
                      <a16:colId xmlns:a16="http://schemas.microsoft.com/office/drawing/2014/main" val="329787525"/>
                    </a:ext>
                  </a:extLst>
                </a:gridCol>
              </a:tblGrid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26820"/>
                  </a:ext>
                </a:extLst>
              </a:tr>
              <a:tr h="47468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17.02.2023 - 17.02.2023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547804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8957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8 497,07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385874"/>
                  </a:ext>
                </a:extLst>
              </a:tr>
              <a:tr h="4746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420562"/>
                  </a:ext>
                </a:extLst>
              </a:tr>
              <a:tr h="27124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8 711,07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172756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868497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185668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534205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713133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397668"/>
                  </a:ext>
                </a:extLst>
              </a:tr>
              <a:tr h="47468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17.02.2023 - 17.02.2023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61233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12437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8 497,07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439815"/>
                  </a:ext>
                </a:extLst>
              </a:tr>
              <a:tr h="4746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65397"/>
                  </a:ext>
                </a:extLst>
              </a:tr>
              <a:tr h="27124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8 711,07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38922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150525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741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88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2023-02-17T06:28:45Z</dcterms:created>
  <dcterms:modified xsi:type="dcterms:W3CDTF">2023-02-17T06:29:33Z</dcterms:modified>
</cp:coreProperties>
</file>