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4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6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1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0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3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3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1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6BD0B-4F27-4789-B4BE-48AF1CC130F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E0617-EB6C-4507-802A-BCDF1C52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5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57616"/>
              </p:ext>
            </p:extLst>
          </p:nvPr>
        </p:nvGraphicFramePr>
        <p:xfrm>
          <a:off x="584461" y="197961"/>
          <a:ext cx="11208470" cy="6504494"/>
        </p:xfrm>
        <a:graphic>
          <a:graphicData uri="http://schemas.openxmlformats.org/drawingml/2006/table">
            <a:tbl>
              <a:tblPr/>
              <a:tblGrid>
                <a:gridCol w="2241694">
                  <a:extLst>
                    <a:ext uri="{9D8B030D-6E8A-4147-A177-3AD203B41FA5}">
                      <a16:colId xmlns:a16="http://schemas.microsoft.com/office/drawing/2014/main" val="3583552272"/>
                    </a:ext>
                  </a:extLst>
                </a:gridCol>
                <a:gridCol w="2241694">
                  <a:extLst>
                    <a:ext uri="{9D8B030D-6E8A-4147-A177-3AD203B41FA5}">
                      <a16:colId xmlns:a16="http://schemas.microsoft.com/office/drawing/2014/main" val="3950849228"/>
                    </a:ext>
                  </a:extLst>
                </a:gridCol>
                <a:gridCol w="2241694">
                  <a:extLst>
                    <a:ext uri="{9D8B030D-6E8A-4147-A177-3AD203B41FA5}">
                      <a16:colId xmlns:a16="http://schemas.microsoft.com/office/drawing/2014/main" val="3197210605"/>
                    </a:ext>
                  </a:extLst>
                </a:gridCol>
                <a:gridCol w="2241694">
                  <a:extLst>
                    <a:ext uri="{9D8B030D-6E8A-4147-A177-3AD203B41FA5}">
                      <a16:colId xmlns:a16="http://schemas.microsoft.com/office/drawing/2014/main" val="3216895063"/>
                    </a:ext>
                  </a:extLst>
                </a:gridCol>
                <a:gridCol w="2241694">
                  <a:extLst>
                    <a:ext uri="{9D8B030D-6E8A-4147-A177-3AD203B41FA5}">
                      <a16:colId xmlns:a16="http://schemas.microsoft.com/office/drawing/2014/main" val="2447995511"/>
                    </a:ext>
                  </a:extLst>
                </a:gridCol>
              </a:tblGrid>
              <a:tr h="1693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34945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16.02.2023 - 16.02.2023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653649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940493"/>
                  </a:ext>
                </a:extLst>
              </a:tr>
              <a:tr h="4584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7 140,00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107008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12 835,34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44328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18 894,15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870959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60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308 094,77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62131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76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346 964,26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910349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54893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18425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96520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533228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01039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16.02.2023 - 16.02.2023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033740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28761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9 021,34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33984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8 188,37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406078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17 209,71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705986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980698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760069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16.02.2023 - 16.02.2023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56408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33474"/>
                  </a:ext>
                </a:extLst>
              </a:tr>
              <a:tr h="4584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7 140,00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49904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162,00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8427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299 906,40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23953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58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307 208,40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67484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613587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813192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16.02.2023 - 16.02.2023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08141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571251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3 652,00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34741"/>
                  </a:ext>
                </a:extLst>
              </a:tr>
              <a:tr h="1693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18 894,15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733975"/>
                  </a:ext>
                </a:extLst>
              </a:tr>
              <a:tr h="16932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22 546,15 лв.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274466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588750"/>
                  </a:ext>
                </a:extLst>
              </a:tr>
              <a:tr h="16932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521" marR="23521" marT="11760" marB="117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03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96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216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2023-02-16T06:32:45Z</dcterms:created>
  <dcterms:modified xsi:type="dcterms:W3CDTF">2023-02-16T06:36:51Z</dcterms:modified>
</cp:coreProperties>
</file>