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4EE9-D824-4D6F-A70C-F69C045BB91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C954-D075-4459-820A-A0F87FFE5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6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4EE9-D824-4D6F-A70C-F69C045BB91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C954-D075-4459-820A-A0F87FFE5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24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4EE9-D824-4D6F-A70C-F69C045BB91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C954-D075-4459-820A-A0F87FFE5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0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4EE9-D824-4D6F-A70C-F69C045BB91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C954-D075-4459-820A-A0F87FFE5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11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4EE9-D824-4D6F-A70C-F69C045BB91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C954-D075-4459-820A-A0F87FFE5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99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4EE9-D824-4D6F-A70C-F69C045BB91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C954-D075-4459-820A-A0F87FFE5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5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4EE9-D824-4D6F-A70C-F69C045BB91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C954-D075-4459-820A-A0F87FFE5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19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4EE9-D824-4D6F-A70C-F69C045BB91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C954-D075-4459-820A-A0F87FFE5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4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4EE9-D824-4D6F-A70C-F69C045BB91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C954-D075-4459-820A-A0F87FFE5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8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4EE9-D824-4D6F-A70C-F69C045BB91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C954-D075-4459-820A-A0F87FFE5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30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4EE9-D824-4D6F-A70C-F69C045BB91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C954-D075-4459-820A-A0F87FFE5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F4EE9-D824-4D6F-A70C-F69C045BB91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9C954-D075-4459-820A-A0F87FFE5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28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80818"/>
              </p:ext>
            </p:extLst>
          </p:nvPr>
        </p:nvGraphicFramePr>
        <p:xfrm>
          <a:off x="1282045" y="518482"/>
          <a:ext cx="10143240" cy="5817855"/>
        </p:xfrm>
        <a:graphic>
          <a:graphicData uri="http://schemas.openxmlformats.org/drawingml/2006/table">
            <a:tbl>
              <a:tblPr/>
              <a:tblGrid>
                <a:gridCol w="2028648">
                  <a:extLst>
                    <a:ext uri="{9D8B030D-6E8A-4147-A177-3AD203B41FA5}">
                      <a16:colId xmlns:a16="http://schemas.microsoft.com/office/drawing/2014/main" val="330893515"/>
                    </a:ext>
                  </a:extLst>
                </a:gridCol>
                <a:gridCol w="2028648">
                  <a:extLst>
                    <a:ext uri="{9D8B030D-6E8A-4147-A177-3AD203B41FA5}">
                      <a16:colId xmlns:a16="http://schemas.microsoft.com/office/drawing/2014/main" val="2266154579"/>
                    </a:ext>
                  </a:extLst>
                </a:gridCol>
                <a:gridCol w="2028648">
                  <a:extLst>
                    <a:ext uri="{9D8B030D-6E8A-4147-A177-3AD203B41FA5}">
                      <a16:colId xmlns:a16="http://schemas.microsoft.com/office/drawing/2014/main" val="2644052648"/>
                    </a:ext>
                  </a:extLst>
                </a:gridCol>
                <a:gridCol w="2028648">
                  <a:extLst>
                    <a:ext uri="{9D8B030D-6E8A-4147-A177-3AD203B41FA5}">
                      <a16:colId xmlns:a16="http://schemas.microsoft.com/office/drawing/2014/main" val="1087521839"/>
                    </a:ext>
                  </a:extLst>
                </a:gridCol>
                <a:gridCol w="2028648">
                  <a:extLst>
                    <a:ext uri="{9D8B030D-6E8A-4147-A177-3AD203B41FA5}">
                      <a16:colId xmlns:a16="http://schemas.microsoft.com/office/drawing/2014/main" val="2510912689"/>
                    </a:ext>
                  </a:extLst>
                </a:gridCol>
              </a:tblGrid>
              <a:tr h="24602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468899"/>
                  </a:ext>
                </a:extLst>
              </a:tr>
              <a:tr h="43053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15.02.2023 - 15.02.2023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037346"/>
                  </a:ext>
                </a:extLst>
              </a:tr>
              <a:tr h="24602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533058"/>
                  </a:ext>
                </a:extLst>
              </a:tr>
              <a:tr h="2460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723,96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188011"/>
                  </a:ext>
                </a:extLst>
              </a:tr>
              <a:tr h="2460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695612"/>
                  </a:ext>
                </a:extLst>
              </a:tr>
              <a:tr h="43053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85270"/>
                  </a:ext>
                </a:extLst>
              </a:tr>
              <a:tr h="24602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778,96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75008"/>
                  </a:ext>
                </a:extLst>
              </a:tr>
              <a:tr h="24602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997894"/>
                  </a:ext>
                </a:extLst>
              </a:tr>
              <a:tr h="24602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702452"/>
                  </a:ext>
                </a:extLst>
              </a:tr>
              <a:tr h="24602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498477"/>
                  </a:ext>
                </a:extLst>
              </a:tr>
              <a:tr h="24602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875575"/>
                  </a:ext>
                </a:extLst>
              </a:tr>
              <a:tr h="24602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777947"/>
                  </a:ext>
                </a:extLst>
              </a:tr>
              <a:tr h="43053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15.02.2023 - 15.02.2023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215552"/>
                  </a:ext>
                </a:extLst>
              </a:tr>
              <a:tr h="40539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514500"/>
                  </a:ext>
                </a:extLst>
              </a:tr>
              <a:tr h="2460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723,96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856326"/>
                  </a:ext>
                </a:extLst>
              </a:tr>
              <a:tr h="2460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336831"/>
                  </a:ext>
                </a:extLst>
              </a:tr>
              <a:tr h="43053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237013"/>
                  </a:ext>
                </a:extLst>
              </a:tr>
              <a:tr h="24602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778,96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588253"/>
                  </a:ext>
                </a:extLst>
              </a:tr>
              <a:tr h="24602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153541"/>
                  </a:ext>
                </a:extLst>
              </a:tr>
              <a:tr h="24602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64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866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2023-02-15T06:30:14Z</dcterms:created>
  <dcterms:modified xsi:type="dcterms:W3CDTF">2023-02-15T06:31:02Z</dcterms:modified>
</cp:coreProperties>
</file>