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FBCE2-E093-446D-A9DA-44BB34B3C404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3B2C-3634-4F16-B751-062590F35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531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FBCE2-E093-446D-A9DA-44BB34B3C404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3B2C-3634-4F16-B751-062590F35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383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FBCE2-E093-446D-A9DA-44BB34B3C404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3B2C-3634-4F16-B751-062590F35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913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FBCE2-E093-446D-A9DA-44BB34B3C404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3B2C-3634-4F16-B751-062590F35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97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FBCE2-E093-446D-A9DA-44BB34B3C404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3B2C-3634-4F16-B751-062590F35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492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FBCE2-E093-446D-A9DA-44BB34B3C404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3B2C-3634-4F16-B751-062590F35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497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FBCE2-E093-446D-A9DA-44BB34B3C404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3B2C-3634-4F16-B751-062590F35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797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FBCE2-E093-446D-A9DA-44BB34B3C404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3B2C-3634-4F16-B751-062590F35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636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FBCE2-E093-446D-A9DA-44BB34B3C404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3B2C-3634-4F16-B751-062590F35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535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FBCE2-E093-446D-A9DA-44BB34B3C404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3B2C-3634-4F16-B751-062590F35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684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FBCE2-E093-446D-A9DA-44BB34B3C404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3B2C-3634-4F16-B751-062590F35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741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FBCE2-E093-446D-A9DA-44BB34B3C404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A3B2C-3634-4F16-B751-062590F35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268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777954"/>
              </p:ext>
            </p:extLst>
          </p:nvPr>
        </p:nvGraphicFramePr>
        <p:xfrm>
          <a:off x="1206630" y="631595"/>
          <a:ext cx="10171525" cy="5545362"/>
        </p:xfrm>
        <a:graphic>
          <a:graphicData uri="http://schemas.openxmlformats.org/drawingml/2006/table">
            <a:tbl>
              <a:tblPr/>
              <a:tblGrid>
                <a:gridCol w="2034305">
                  <a:extLst>
                    <a:ext uri="{9D8B030D-6E8A-4147-A177-3AD203B41FA5}">
                      <a16:colId xmlns:a16="http://schemas.microsoft.com/office/drawing/2014/main" val="3066665342"/>
                    </a:ext>
                  </a:extLst>
                </a:gridCol>
                <a:gridCol w="2034305">
                  <a:extLst>
                    <a:ext uri="{9D8B030D-6E8A-4147-A177-3AD203B41FA5}">
                      <a16:colId xmlns:a16="http://schemas.microsoft.com/office/drawing/2014/main" val="4053400292"/>
                    </a:ext>
                  </a:extLst>
                </a:gridCol>
                <a:gridCol w="2034305">
                  <a:extLst>
                    <a:ext uri="{9D8B030D-6E8A-4147-A177-3AD203B41FA5}">
                      <a16:colId xmlns:a16="http://schemas.microsoft.com/office/drawing/2014/main" val="936695834"/>
                    </a:ext>
                  </a:extLst>
                </a:gridCol>
                <a:gridCol w="2034305">
                  <a:extLst>
                    <a:ext uri="{9D8B030D-6E8A-4147-A177-3AD203B41FA5}">
                      <a16:colId xmlns:a16="http://schemas.microsoft.com/office/drawing/2014/main" val="91406023"/>
                    </a:ext>
                  </a:extLst>
                </a:gridCol>
                <a:gridCol w="2034305">
                  <a:extLst>
                    <a:ext uri="{9D8B030D-6E8A-4147-A177-3AD203B41FA5}">
                      <a16:colId xmlns:a16="http://schemas.microsoft.com/office/drawing/2014/main" val="3493221238"/>
                    </a:ext>
                  </a:extLst>
                </a:gridCol>
              </a:tblGrid>
              <a:tr h="264065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82489"/>
                  </a:ext>
                </a:extLst>
              </a:tr>
              <a:tr h="462113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14.02.2023 - 14.02.2023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8658383"/>
                  </a:ext>
                </a:extLst>
              </a:tr>
              <a:tr h="264065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193129"/>
                  </a:ext>
                </a:extLst>
              </a:tr>
              <a:tr h="26406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391,80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957954"/>
                  </a:ext>
                </a:extLst>
              </a:tr>
              <a:tr h="462113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5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486,15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956544"/>
                  </a:ext>
                </a:extLst>
              </a:tr>
              <a:tr h="264065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6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877,95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217058"/>
                  </a:ext>
                </a:extLst>
              </a:tr>
              <a:tr h="264065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1391722"/>
                  </a:ext>
                </a:extLst>
              </a:tr>
              <a:tr h="264065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6899484"/>
                  </a:ext>
                </a:extLst>
              </a:tr>
              <a:tr h="264065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508202"/>
                  </a:ext>
                </a:extLst>
              </a:tr>
              <a:tr h="264065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3429912"/>
                  </a:ext>
                </a:extLst>
              </a:tr>
              <a:tr h="264065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7211381"/>
                  </a:ext>
                </a:extLst>
              </a:tr>
              <a:tr h="462113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</a:t>
                      </a:r>
                      <a:r>
                        <a:rPr lang="ru-RU" sz="1000" dirty="0" err="1">
                          <a:effectLst/>
                        </a:rPr>
                        <a:t>иновациите</a:t>
                      </a:r>
                      <a:r>
                        <a:rPr lang="ru-RU" sz="1000" dirty="0">
                          <a:effectLst/>
                        </a:rPr>
                        <a:t> и </a:t>
                      </a:r>
                      <a:r>
                        <a:rPr lang="ru-RU" sz="1000" dirty="0" err="1">
                          <a:effectLst/>
                        </a:rPr>
                        <a:t>растежа</a:t>
                      </a:r>
                      <a:r>
                        <a:rPr lang="ru-RU" sz="1000">
                          <a:effectLst/>
                        </a:rPr>
                        <a:t>-ЦУ </a:t>
                      </a:r>
                      <a:r>
                        <a:rPr lang="ru-RU" sz="1000">
                          <a:effectLst/>
                        </a:rPr>
                        <a:t>( </a:t>
                      </a:r>
                      <a:r>
                        <a:rPr lang="ru-RU" sz="1000" smtClean="0">
                          <a:effectLst/>
                        </a:rPr>
                        <a:t>074 </a:t>
                      </a:r>
                      <a:r>
                        <a:rPr lang="ru-RU" sz="1000">
                          <a:effectLst/>
                        </a:rPr>
                        <a:t>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14.02.2023 - 14.02.2023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764179"/>
                  </a:ext>
                </a:extLst>
              </a:tr>
              <a:tr h="264065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127109"/>
                  </a:ext>
                </a:extLst>
              </a:tr>
              <a:tr h="26406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391,80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76063"/>
                  </a:ext>
                </a:extLst>
              </a:tr>
              <a:tr h="462113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5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486,15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260178"/>
                  </a:ext>
                </a:extLst>
              </a:tr>
              <a:tr h="264065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6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877,95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705326"/>
                  </a:ext>
                </a:extLst>
              </a:tr>
              <a:tr h="264065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03513"/>
                  </a:ext>
                </a:extLst>
              </a:tr>
              <a:tr h="264065">
                <a:tc gridSpan="5">
                  <a:txBody>
                    <a:bodyPr/>
                    <a:lstStyle/>
                    <a:p>
                      <a:r>
                        <a:rPr lang="en-US" sz="10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0967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7680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2023-02-14T06:25:07Z</dcterms:created>
  <dcterms:modified xsi:type="dcterms:W3CDTF">2023-02-14T06:25:57Z</dcterms:modified>
</cp:coreProperties>
</file>