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7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6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9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3D06-1093-496A-8874-96D63529085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3E45-C138-42BC-B80E-4FEAFDF3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627048"/>
              </p:ext>
            </p:extLst>
          </p:nvPr>
        </p:nvGraphicFramePr>
        <p:xfrm>
          <a:off x="989812" y="669294"/>
          <a:ext cx="10492035" cy="5679603"/>
        </p:xfrm>
        <a:graphic>
          <a:graphicData uri="http://schemas.openxmlformats.org/drawingml/2006/table">
            <a:tbl>
              <a:tblPr/>
              <a:tblGrid>
                <a:gridCol w="2098407">
                  <a:extLst>
                    <a:ext uri="{9D8B030D-6E8A-4147-A177-3AD203B41FA5}">
                      <a16:colId xmlns:a16="http://schemas.microsoft.com/office/drawing/2014/main" val="2459673471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195336532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1189198109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295748543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434521514"/>
                    </a:ext>
                  </a:extLst>
                </a:gridCol>
              </a:tblGrid>
              <a:tr h="1596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36022"/>
                  </a:ext>
                </a:extLst>
              </a:tr>
              <a:tr h="2793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13.02.2023 - 13.02.2023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00879"/>
                  </a:ext>
                </a:extLst>
              </a:tr>
              <a:tr h="1596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93640"/>
                  </a:ext>
                </a:extLst>
              </a:tr>
              <a:tr h="6385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48 955,44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4076"/>
                  </a:ext>
                </a:extLst>
              </a:tr>
              <a:tr h="1596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102,00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34491"/>
                  </a:ext>
                </a:extLst>
              </a:tr>
              <a:tr h="1596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49 057,44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088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484908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489920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139237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32680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362609"/>
                  </a:ext>
                </a:extLst>
              </a:tr>
              <a:tr h="2793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13.02.2023 - 13.02.2023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972922"/>
                  </a:ext>
                </a:extLst>
              </a:tr>
              <a:tr h="1596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13274"/>
                  </a:ext>
                </a:extLst>
              </a:tr>
              <a:tr h="6385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43 145,00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40374"/>
                  </a:ext>
                </a:extLst>
              </a:tr>
              <a:tr h="1596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43 145,00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50676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94359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969235"/>
                  </a:ext>
                </a:extLst>
              </a:tr>
              <a:tr h="15964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13.02.2023 - 13.02.2023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78059"/>
                  </a:ext>
                </a:extLst>
              </a:tr>
              <a:tr h="1596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90246"/>
                  </a:ext>
                </a:extLst>
              </a:tr>
              <a:tr h="6385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5 810,44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00171"/>
                  </a:ext>
                </a:extLst>
              </a:tr>
              <a:tr h="1596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102,00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86671"/>
                  </a:ext>
                </a:extLst>
              </a:tr>
              <a:tr h="1596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5 912,44 лв.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166207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7129"/>
                  </a:ext>
                </a:extLst>
              </a:tr>
              <a:tr h="15964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531" marR="31531" marT="15766" marB="15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56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93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2023-02-13T06:56:05Z</dcterms:created>
  <dcterms:modified xsi:type="dcterms:W3CDTF">2023-02-13T06:57:13Z</dcterms:modified>
</cp:coreProperties>
</file>