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4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7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6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5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9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6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0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9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F3D06-1093-496A-8874-96D635290850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03E45-C138-42BC-B80E-4FEAFDF3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7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627048"/>
              </p:ext>
            </p:extLst>
          </p:nvPr>
        </p:nvGraphicFramePr>
        <p:xfrm>
          <a:off x="989812" y="669294"/>
          <a:ext cx="10492035" cy="5679603"/>
        </p:xfrm>
        <a:graphic>
          <a:graphicData uri="http://schemas.openxmlformats.org/drawingml/2006/table">
            <a:tbl>
              <a:tblPr/>
              <a:tblGrid>
                <a:gridCol w="2098407">
                  <a:extLst>
                    <a:ext uri="{9D8B030D-6E8A-4147-A177-3AD203B41FA5}">
                      <a16:colId xmlns:a16="http://schemas.microsoft.com/office/drawing/2014/main" val="2459673471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2195336532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1189198109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2295748543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2434521514"/>
                    </a:ext>
                  </a:extLst>
                </a:gridCol>
              </a:tblGrid>
              <a:tr h="1596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036022"/>
                  </a:ext>
                </a:extLst>
              </a:tr>
              <a:tr h="2793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13.02.2023 - 13.02.2023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00879"/>
                  </a:ext>
                </a:extLst>
              </a:tr>
              <a:tr h="15964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493640"/>
                  </a:ext>
                </a:extLst>
              </a:tr>
              <a:tr h="6385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48 955,44 лв.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84076"/>
                  </a:ext>
                </a:extLst>
              </a:tr>
              <a:tr h="1596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102,00 лв.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34491"/>
                  </a:ext>
                </a:extLst>
              </a:tr>
              <a:tr h="15964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49 057,44 лв.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46088"/>
                  </a:ext>
                </a:extLst>
              </a:tr>
              <a:tr h="1596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484908"/>
                  </a:ext>
                </a:extLst>
              </a:tr>
              <a:tr h="1596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489920"/>
                  </a:ext>
                </a:extLst>
              </a:tr>
              <a:tr h="1596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139237"/>
                  </a:ext>
                </a:extLst>
              </a:tr>
              <a:tr h="1596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432680"/>
                  </a:ext>
                </a:extLst>
              </a:tr>
              <a:tr h="1596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362609"/>
                  </a:ext>
                </a:extLst>
              </a:tr>
              <a:tr h="2793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13.02.2023 - 13.02.2023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972922"/>
                  </a:ext>
                </a:extLst>
              </a:tr>
              <a:tr h="15964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13274"/>
                  </a:ext>
                </a:extLst>
              </a:tr>
              <a:tr h="6385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43 145,00 лв.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140374"/>
                  </a:ext>
                </a:extLst>
              </a:tr>
              <a:tr h="15964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43 145,00 лв.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750676"/>
                  </a:ext>
                </a:extLst>
              </a:tr>
              <a:tr h="1596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94359"/>
                  </a:ext>
                </a:extLst>
              </a:tr>
              <a:tr h="1596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969235"/>
                  </a:ext>
                </a:extLst>
              </a:tr>
              <a:tr h="15964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13.02.2023 - 13.02.2023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378059"/>
                  </a:ext>
                </a:extLst>
              </a:tr>
              <a:tr h="15964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790246"/>
                  </a:ext>
                </a:extLst>
              </a:tr>
              <a:tr h="6385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5 810,44 лв.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00171"/>
                  </a:ext>
                </a:extLst>
              </a:tr>
              <a:tr h="1596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102,00 лв.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186671"/>
                  </a:ext>
                </a:extLst>
              </a:tr>
              <a:tr h="15964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5 912,44 лв.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166207"/>
                  </a:ext>
                </a:extLst>
              </a:tr>
              <a:tr h="1596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67129"/>
                  </a:ext>
                </a:extLst>
              </a:tr>
              <a:tr h="15964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531" marR="31531" marT="15766" marB="157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856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936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2023-02-13T06:56:05Z</dcterms:created>
  <dcterms:modified xsi:type="dcterms:W3CDTF">2023-02-13T06:57:13Z</dcterms:modified>
</cp:coreProperties>
</file>