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AD5-9581-448E-9999-C8C843B0DD1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F8B-9E8F-4D1D-B732-EA7FA5027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1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AD5-9581-448E-9999-C8C843B0DD1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F8B-9E8F-4D1D-B732-EA7FA5027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9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AD5-9581-448E-9999-C8C843B0DD1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F8B-9E8F-4D1D-B732-EA7FA5027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9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AD5-9581-448E-9999-C8C843B0DD1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F8B-9E8F-4D1D-B732-EA7FA5027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5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AD5-9581-448E-9999-C8C843B0DD1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F8B-9E8F-4D1D-B732-EA7FA5027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3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AD5-9581-448E-9999-C8C843B0DD1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F8B-9E8F-4D1D-B732-EA7FA5027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0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AD5-9581-448E-9999-C8C843B0DD1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F8B-9E8F-4D1D-B732-EA7FA5027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4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AD5-9581-448E-9999-C8C843B0DD1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F8B-9E8F-4D1D-B732-EA7FA5027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6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AD5-9581-448E-9999-C8C843B0DD1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F8B-9E8F-4D1D-B732-EA7FA5027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7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AD5-9581-448E-9999-C8C843B0DD1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F8B-9E8F-4D1D-B732-EA7FA5027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2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EAD5-9581-448E-9999-C8C843B0DD1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F8B-9E8F-4D1D-B732-EA7FA5027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7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DEAD5-9581-448E-9999-C8C843B0DD1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AF8B-9E8F-4D1D-B732-EA7FA5027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3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221320"/>
              </p:ext>
            </p:extLst>
          </p:nvPr>
        </p:nvGraphicFramePr>
        <p:xfrm>
          <a:off x="980390" y="575024"/>
          <a:ext cx="10529740" cy="5601940"/>
        </p:xfrm>
        <a:graphic>
          <a:graphicData uri="http://schemas.openxmlformats.org/drawingml/2006/table">
            <a:tbl>
              <a:tblPr/>
              <a:tblGrid>
                <a:gridCol w="2105948">
                  <a:extLst>
                    <a:ext uri="{9D8B030D-6E8A-4147-A177-3AD203B41FA5}">
                      <a16:colId xmlns:a16="http://schemas.microsoft.com/office/drawing/2014/main" val="184710338"/>
                    </a:ext>
                  </a:extLst>
                </a:gridCol>
                <a:gridCol w="2105948">
                  <a:extLst>
                    <a:ext uri="{9D8B030D-6E8A-4147-A177-3AD203B41FA5}">
                      <a16:colId xmlns:a16="http://schemas.microsoft.com/office/drawing/2014/main" val="3698516164"/>
                    </a:ext>
                  </a:extLst>
                </a:gridCol>
                <a:gridCol w="2105948">
                  <a:extLst>
                    <a:ext uri="{9D8B030D-6E8A-4147-A177-3AD203B41FA5}">
                      <a16:colId xmlns:a16="http://schemas.microsoft.com/office/drawing/2014/main" val="4097366762"/>
                    </a:ext>
                  </a:extLst>
                </a:gridCol>
                <a:gridCol w="2105948">
                  <a:extLst>
                    <a:ext uri="{9D8B030D-6E8A-4147-A177-3AD203B41FA5}">
                      <a16:colId xmlns:a16="http://schemas.microsoft.com/office/drawing/2014/main" val="2941990026"/>
                    </a:ext>
                  </a:extLst>
                </a:gridCol>
                <a:gridCol w="2105948">
                  <a:extLst>
                    <a:ext uri="{9D8B030D-6E8A-4147-A177-3AD203B41FA5}">
                      <a16:colId xmlns:a16="http://schemas.microsoft.com/office/drawing/2014/main" val="3091603017"/>
                    </a:ext>
                  </a:extLst>
                </a:gridCol>
              </a:tblGrid>
              <a:tr h="19485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498070"/>
                  </a:ext>
                </a:extLst>
              </a:tr>
              <a:tr h="3409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09.02.2023 - 09.02.2023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42150"/>
                  </a:ext>
                </a:extLst>
              </a:tr>
              <a:tr h="19485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70857"/>
                  </a:ext>
                </a:extLst>
              </a:tr>
              <a:tr h="1948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29 214,09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042665"/>
                  </a:ext>
                </a:extLst>
              </a:tr>
              <a:tr h="3409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15 644,50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851938"/>
                  </a:ext>
                </a:extLst>
              </a:tr>
              <a:tr h="19485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44 858,59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473543"/>
                  </a:ext>
                </a:extLst>
              </a:tr>
              <a:tr h="1948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347619"/>
                  </a:ext>
                </a:extLst>
              </a:tr>
              <a:tr h="1948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913910"/>
                  </a:ext>
                </a:extLst>
              </a:tr>
              <a:tr h="1948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24396"/>
                  </a:ext>
                </a:extLst>
              </a:tr>
              <a:tr h="1948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097848"/>
                  </a:ext>
                </a:extLst>
              </a:tr>
              <a:tr h="19485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324417"/>
                  </a:ext>
                </a:extLst>
              </a:tr>
              <a:tr h="34098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09.02.2023 - 09.02.2023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792205"/>
                  </a:ext>
                </a:extLst>
              </a:tr>
              <a:tr h="19485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357464"/>
                  </a:ext>
                </a:extLst>
              </a:tr>
              <a:tr h="1948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22 234,73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389370"/>
                  </a:ext>
                </a:extLst>
              </a:tr>
              <a:tr h="3409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1 444,50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247461"/>
                  </a:ext>
                </a:extLst>
              </a:tr>
              <a:tr h="19485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26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23 679,23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77930"/>
                  </a:ext>
                </a:extLst>
              </a:tr>
              <a:tr h="1948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098174"/>
                  </a:ext>
                </a:extLst>
              </a:tr>
              <a:tr h="1948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835856"/>
                  </a:ext>
                </a:extLst>
              </a:tr>
              <a:tr h="19485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09.02.2023 - 09.02.2023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824676"/>
                  </a:ext>
                </a:extLst>
              </a:tr>
              <a:tr h="19485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306967"/>
                  </a:ext>
                </a:extLst>
              </a:tr>
              <a:tr h="19485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6 979,36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298752"/>
                  </a:ext>
                </a:extLst>
              </a:tr>
              <a:tr h="34098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14 200,00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99162"/>
                  </a:ext>
                </a:extLst>
              </a:tr>
              <a:tr h="19485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21 179,36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002453"/>
                  </a:ext>
                </a:extLst>
              </a:tr>
              <a:tr h="19485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424671"/>
                  </a:ext>
                </a:extLst>
              </a:tr>
              <a:tr h="19485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8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28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83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2023-02-09T06:28:32Z</dcterms:created>
  <dcterms:modified xsi:type="dcterms:W3CDTF">2023-02-09T06:29:32Z</dcterms:modified>
</cp:coreProperties>
</file>