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2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68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3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4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6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3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3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6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9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7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3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CBC8F-5B1B-4C38-9C52-6BC76AC0F53D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6765F-ED0A-47CE-913D-0F3A53DF6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9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898763"/>
              </p:ext>
            </p:extLst>
          </p:nvPr>
        </p:nvGraphicFramePr>
        <p:xfrm>
          <a:off x="1432875" y="763574"/>
          <a:ext cx="9992410" cy="5964620"/>
        </p:xfrm>
        <a:graphic>
          <a:graphicData uri="http://schemas.openxmlformats.org/drawingml/2006/table">
            <a:tbl>
              <a:tblPr/>
              <a:tblGrid>
                <a:gridCol w="1998482">
                  <a:extLst>
                    <a:ext uri="{9D8B030D-6E8A-4147-A177-3AD203B41FA5}">
                      <a16:colId xmlns:a16="http://schemas.microsoft.com/office/drawing/2014/main" val="2311330876"/>
                    </a:ext>
                  </a:extLst>
                </a:gridCol>
                <a:gridCol w="1998482">
                  <a:extLst>
                    <a:ext uri="{9D8B030D-6E8A-4147-A177-3AD203B41FA5}">
                      <a16:colId xmlns:a16="http://schemas.microsoft.com/office/drawing/2014/main" val="2742735945"/>
                    </a:ext>
                  </a:extLst>
                </a:gridCol>
                <a:gridCol w="1998482">
                  <a:extLst>
                    <a:ext uri="{9D8B030D-6E8A-4147-A177-3AD203B41FA5}">
                      <a16:colId xmlns:a16="http://schemas.microsoft.com/office/drawing/2014/main" val="146033134"/>
                    </a:ext>
                  </a:extLst>
                </a:gridCol>
                <a:gridCol w="1998482">
                  <a:extLst>
                    <a:ext uri="{9D8B030D-6E8A-4147-A177-3AD203B41FA5}">
                      <a16:colId xmlns:a16="http://schemas.microsoft.com/office/drawing/2014/main" val="709631220"/>
                    </a:ext>
                  </a:extLst>
                </a:gridCol>
                <a:gridCol w="1998482">
                  <a:extLst>
                    <a:ext uri="{9D8B030D-6E8A-4147-A177-3AD203B41FA5}">
                      <a16:colId xmlns:a16="http://schemas.microsoft.com/office/drawing/2014/main" val="555825200"/>
                    </a:ext>
                  </a:extLst>
                </a:gridCol>
              </a:tblGrid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32965"/>
                  </a:ext>
                </a:extLst>
              </a:tr>
              <a:tr h="2429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08.02.2023 - 08.02.2023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586420"/>
                  </a:ext>
                </a:extLst>
              </a:tr>
              <a:tr h="1388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613250"/>
                  </a:ext>
                </a:extLst>
              </a:tr>
              <a:tr h="76342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656,75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588760"/>
                  </a:ext>
                </a:extLst>
              </a:tr>
              <a:tr h="1388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5 562,82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19195"/>
                  </a:ext>
                </a:extLst>
              </a:tr>
              <a:tr h="1388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030187"/>
                  </a:ext>
                </a:extLst>
              </a:tr>
              <a:tr h="2429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164,18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899160"/>
                  </a:ext>
                </a:extLst>
              </a:tr>
              <a:tr h="1388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6 453,75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441789"/>
                  </a:ext>
                </a:extLst>
              </a:tr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249087"/>
                  </a:ext>
                </a:extLst>
              </a:tr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979434"/>
                  </a:ext>
                </a:extLst>
              </a:tr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856920"/>
                  </a:ext>
                </a:extLst>
              </a:tr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103155"/>
                  </a:ext>
                </a:extLst>
              </a:tr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09493"/>
                  </a:ext>
                </a:extLst>
              </a:tr>
              <a:tr h="2429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08.02.2023 - 08.02.2023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038997"/>
                  </a:ext>
                </a:extLst>
              </a:tr>
              <a:tr h="1388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022324"/>
                  </a:ext>
                </a:extLst>
              </a:tr>
              <a:tr h="1388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118560"/>
                  </a:ext>
                </a:extLst>
              </a:tr>
              <a:tr h="2429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164,18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44520"/>
                  </a:ext>
                </a:extLst>
              </a:tr>
              <a:tr h="1388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234,18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100981"/>
                  </a:ext>
                </a:extLst>
              </a:tr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536555"/>
                  </a:ext>
                </a:extLst>
              </a:tr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15426"/>
                  </a:ext>
                </a:extLst>
              </a:tr>
              <a:tr h="13880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08.02.2023 - 08.02.2023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846605"/>
                  </a:ext>
                </a:extLst>
              </a:tr>
              <a:tr h="1388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167111"/>
                  </a:ext>
                </a:extLst>
              </a:tr>
              <a:tr h="76342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656,75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801844"/>
                  </a:ext>
                </a:extLst>
              </a:tr>
              <a:tr h="1388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5 562,82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568155"/>
                  </a:ext>
                </a:extLst>
              </a:tr>
              <a:tr h="1388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6 219,57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55056"/>
                  </a:ext>
                </a:extLst>
              </a:tr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486791"/>
                  </a:ext>
                </a:extLst>
              </a:tr>
              <a:tr h="138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948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520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160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2023-02-08T06:24:34Z</dcterms:created>
  <dcterms:modified xsi:type="dcterms:W3CDTF">2023-02-08T06:25:39Z</dcterms:modified>
</cp:coreProperties>
</file>