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3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7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4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1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8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8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7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560E-EE56-4F09-8C1D-C5416307E45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7E6E-3BEF-4986-99A9-9B4853643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2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85137"/>
              </p:ext>
            </p:extLst>
          </p:nvPr>
        </p:nvGraphicFramePr>
        <p:xfrm>
          <a:off x="961533" y="480778"/>
          <a:ext cx="10746560" cy="5696184"/>
        </p:xfrm>
        <a:graphic>
          <a:graphicData uri="http://schemas.openxmlformats.org/drawingml/2006/table">
            <a:tbl>
              <a:tblPr/>
              <a:tblGrid>
                <a:gridCol w="2149312">
                  <a:extLst>
                    <a:ext uri="{9D8B030D-6E8A-4147-A177-3AD203B41FA5}">
                      <a16:colId xmlns:a16="http://schemas.microsoft.com/office/drawing/2014/main" val="712709725"/>
                    </a:ext>
                  </a:extLst>
                </a:gridCol>
                <a:gridCol w="2149312">
                  <a:extLst>
                    <a:ext uri="{9D8B030D-6E8A-4147-A177-3AD203B41FA5}">
                      <a16:colId xmlns:a16="http://schemas.microsoft.com/office/drawing/2014/main" val="3688593237"/>
                    </a:ext>
                  </a:extLst>
                </a:gridCol>
                <a:gridCol w="2149312">
                  <a:extLst>
                    <a:ext uri="{9D8B030D-6E8A-4147-A177-3AD203B41FA5}">
                      <a16:colId xmlns:a16="http://schemas.microsoft.com/office/drawing/2014/main" val="2953440485"/>
                    </a:ext>
                  </a:extLst>
                </a:gridCol>
                <a:gridCol w="2149312">
                  <a:extLst>
                    <a:ext uri="{9D8B030D-6E8A-4147-A177-3AD203B41FA5}">
                      <a16:colId xmlns:a16="http://schemas.microsoft.com/office/drawing/2014/main" val="566649237"/>
                    </a:ext>
                  </a:extLst>
                </a:gridCol>
                <a:gridCol w="2149312">
                  <a:extLst>
                    <a:ext uri="{9D8B030D-6E8A-4147-A177-3AD203B41FA5}">
                      <a16:colId xmlns:a16="http://schemas.microsoft.com/office/drawing/2014/main" val="1727241272"/>
                    </a:ext>
                  </a:extLst>
                </a:gridCol>
              </a:tblGrid>
              <a:tr h="196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539264"/>
                  </a:ext>
                </a:extLst>
              </a:tr>
              <a:tr h="3437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07.02.2023 - 07.02.2023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360437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62439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11 523,50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885372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89,53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81829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02867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11 983,03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175827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256063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51280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927314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2116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98950"/>
                  </a:ext>
                </a:extLst>
              </a:tr>
              <a:tr h="3437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07.02.2023 - 07.02.2023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000644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42812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8 148,00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43439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89,53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460184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19490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8 607,53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93605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3478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869190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07.02.2023 - 07.02.2023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03256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763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3 375,50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324904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3 375,50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136149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73921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961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4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2023-02-07T06:37:05Z</dcterms:created>
  <dcterms:modified xsi:type="dcterms:W3CDTF">2023-02-07T06:38:21Z</dcterms:modified>
</cp:coreProperties>
</file>