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3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1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9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9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4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2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2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5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A2801-64EA-49E9-BA56-CE00FB853FA3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FDF9-356E-41CB-A65C-5B5AA442FA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18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47645"/>
              </p:ext>
            </p:extLst>
          </p:nvPr>
        </p:nvGraphicFramePr>
        <p:xfrm>
          <a:off x="1074657" y="641022"/>
          <a:ext cx="10001840" cy="5538746"/>
        </p:xfrm>
        <a:graphic>
          <a:graphicData uri="http://schemas.openxmlformats.org/drawingml/2006/table">
            <a:tbl>
              <a:tblPr/>
              <a:tblGrid>
                <a:gridCol w="2000368">
                  <a:extLst>
                    <a:ext uri="{9D8B030D-6E8A-4147-A177-3AD203B41FA5}">
                      <a16:colId xmlns:a16="http://schemas.microsoft.com/office/drawing/2014/main" val="1972617929"/>
                    </a:ext>
                  </a:extLst>
                </a:gridCol>
                <a:gridCol w="2000368">
                  <a:extLst>
                    <a:ext uri="{9D8B030D-6E8A-4147-A177-3AD203B41FA5}">
                      <a16:colId xmlns:a16="http://schemas.microsoft.com/office/drawing/2014/main" val="969176375"/>
                    </a:ext>
                  </a:extLst>
                </a:gridCol>
                <a:gridCol w="2000368">
                  <a:extLst>
                    <a:ext uri="{9D8B030D-6E8A-4147-A177-3AD203B41FA5}">
                      <a16:colId xmlns:a16="http://schemas.microsoft.com/office/drawing/2014/main" val="3998851738"/>
                    </a:ext>
                  </a:extLst>
                </a:gridCol>
                <a:gridCol w="2000368">
                  <a:extLst>
                    <a:ext uri="{9D8B030D-6E8A-4147-A177-3AD203B41FA5}">
                      <a16:colId xmlns:a16="http://schemas.microsoft.com/office/drawing/2014/main" val="4175930082"/>
                    </a:ext>
                  </a:extLst>
                </a:gridCol>
                <a:gridCol w="2000368">
                  <a:extLst>
                    <a:ext uri="{9D8B030D-6E8A-4147-A177-3AD203B41FA5}">
                      <a16:colId xmlns:a16="http://schemas.microsoft.com/office/drawing/2014/main" val="4089180818"/>
                    </a:ext>
                  </a:extLst>
                </a:gridCol>
              </a:tblGrid>
              <a:tr h="28402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07360"/>
                  </a:ext>
                </a:extLst>
              </a:tr>
              <a:tr h="497141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03.02.2023 - 03.02.2023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39828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689708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8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1 663,18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595135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700,61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428835"/>
                  </a:ext>
                </a:extLst>
              </a:tr>
              <a:tr h="284029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9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2 363,79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29090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5067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9046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13728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365601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03049"/>
                  </a:ext>
                </a:extLst>
              </a:tr>
              <a:tr h="497141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</a:t>
                      </a:r>
                      <a:r>
                        <a:rPr lang="ru-RU" sz="1100" dirty="0" err="1">
                          <a:effectLst/>
                        </a:rPr>
                        <a:t>иновациите</a:t>
                      </a:r>
                      <a:r>
                        <a:rPr lang="ru-RU" sz="1100" dirty="0">
                          <a:effectLst/>
                        </a:rPr>
                        <a:t> и </a:t>
                      </a:r>
                      <a:r>
                        <a:rPr lang="ru-RU" sz="1100" dirty="0" err="1">
                          <a:effectLst/>
                        </a:rPr>
                        <a:t>растежа</a:t>
                      </a:r>
                      <a:r>
                        <a:rPr lang="ru-RU" sz="1100">
                          <a:effectLst/>
                        </a:rPr>
                        <a:t>-ЦУ </a:t>
                      </a:r>
                      <a:r>
                        <a:rPr lang="ru-RU" sz="1100">
                          <a:effectLst/>
                        </a:rPr>
                        <a:t>( </a:t>
                      </a:r>
                      <a:r>
                        <a:rPr lang="ru-RU" sz="1100" smtClean="0">
                          <a:effectLst/>
                        </a:rPr>
                        <a:t>074 </a:t>
                      </a:r>
                      <a:r>
                        <a:rPr lang="ru-RU" sz="1100">
                          <a:effectLst/>
                        </a:rPr>
                        <a:t>)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03.02.2023 - 03.02.2023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874578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537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8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1 663,18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263057"/>
                  </a:ext>
                </a:extLst>
              </a:tr>
              <a:tr h="28402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18 xxxx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Други разходи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700,61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880706"/>
                  </a:ext>
                </a:extLst>
              </a:tr>
              <a:tr h="284029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9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2 363,79 лв.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89111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645042"/>
                  </a:ext>
                </a:extLst>
              </a:tr>
              <a:tr h="284029">
                <a:tc gridSpan="5">
                  <a:txBody>
                    <a:bodyPr/>
                    <a:lstStyle/>
                    <a:p>
                      <a:r>
                        <a:rPr lang="en-US" sz="1100" dirty="0"/>
                        <a:t> 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744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2023-02-06T08:36:27Z</dcterms:created>
  <dcterms:modified xsi:type="dcterms:W3CDTF">2023-02-06T08:37:26Z</dcterms:modified>
</cp:coreProperties>
</file>