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7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7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206C-EF25-4EDF-B731-E125C801616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E3C7-8303-4D09-8B18-40293382C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3125"/>
              </p:ext>
            </p:extLst>
          </p:nvPr>
        </p:nvGraphicFramePr>
        <p:xfrm>
          <a:off x="876692" y="480778"/>
          <a:ext cx="10803120" cy="6223568"/>
        </p:xfrm>
        <a:graphic>
          <a:graphicData uri="http://schemas.openxmlformats.org/drawingml/2006/table">
            <a:tbl>
              <a:tblPr/>
              <a:tblGrid>
                <a:gridCol w="2160624">
                  <a:extLst>
                    <a:ext uri="{9D8B030D-6E8A-4147-A177-3AD203B41FA5}">
                      <a16:colId xmlns:a16="http://schemas.microsoft.com/office/drawing/2014/main" val="2644351474"/>
                    </a:ext>
                  </a:extLst>
                </a:gridCol>
                <a:gridCol w="2160624">
                  <a:extLst>
                    <a:ext uri="{9D8B030D-6E8A-4147-A177-3AD203B41FA5}">
                      <a16:colId xmlns:a16="http://schemas.microsoft.com/office/drawing/2014/main" val="225102442"/>
                    </a:ext>
                  </a:extLst>
                </a:gridCol>
                <a:gridCol w="2160624">
                  <a:extLst>
                    <a:ext uri="{9D8B030D-6E8A-4147-A177-3AD203B41FA5}">
                      <a16:colId xmlns:a16="http://schemas.microsoft.com/office/drawing/2014/main" val="583700374"/>
                    </a:ext>
                  </a:extLst>
                </a:gridCol>
                <a:gridCol w="2160624">
                  <a:extLst>
                    <a:ext uri="{9D8B030D-6E8A-4147-A177-3AD203B41FA5}">
                      <a16:colId xmlns:a16="http://schemas.microsoft.com/office/drawing/2014/main" val="1587236931"/>
                    </a:ext>
                  </a:extLst>
                </a:gridCol>
                <a:gridCol w="2160624">
                  <a:extLst>
                    <a:ext uri="{9D8B030D-6E8A-4147-A177-3AD203B41FA5}">
                      <a16:colId xmlns:a16="http://schemas.microsoft.com/office/drawing/2014/main" val="4221726065"/>
                    </a:ext>
                  </a:extLst>
                </a:gridCol>
              </a:tblGrid>
              <a:tr h="196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046488"/>
                  </a:ext>
                </a:extLst>
              </a:tr>
              <a:tr h="343736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02.02.2023 - 02.02.2023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552949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380052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11 725,99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754639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79350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109,00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82699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12 034,99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9387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32081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56456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36038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52095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584205"/>
                  </a:ext>
                </a:extLst>
              </a:tr>
              <a:tr h="343736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>
                          <a:effectLst/>
                        </a:rPr>
                        <a:t>-ЦУ </a:t>
                      </a:r>
                      <a:r>
                        <a:rPr lang="ru-RU" sz="1200">
                          <a:effectLst/>
                        </a:rPr>
                        <a:t>( </a:t>
                      </a:r>
                      <a:r>
                        <a:rPr lang="ru-RU" sz="1200" smtClean="0">
                          <a:effectLst/>
                        </a:rPr>
                        <a:t>074 </a:t>
                      </a:r>
                      <a:r>
                        <a:rPr lang="ru-RU" sz="12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02.02.2023 - 02.02.2023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308140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88702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531,89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26718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200,00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931706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109,00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73869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840,89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462589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95331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195923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l"/>
                      <a:r>
                        <a:rPr lang="bg-BG" sz="1200" dirty="0">
                          <a:effectLst/>
                        </a:rPr>
                        <a:t>ИАНМСП ( </a:t>
                      </a:r>
                      <a:r>
                        <a:rPr lang="bg-BG" sz="1200" dirty="0" smtClean="0">
                          <a:effectLst/>
                        </a:rPr>
                        <a:t>074 </a:t>
                      </a:r>
                      <a:r>
                        <a:rPr lang="bg-BG" sz="12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02.02.2023 - 02.02.2023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33822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07449"/>
                  </a:ext>
                </a:extLst>
              </a:tr>
              <a:tr h="19642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11 194,10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49314"/>
                  </a:ext>
                </a:extLst>
              </a:tr>
              <a:tr h="196420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11 194,10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47744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07546"/>
                  </a:ext>
                </a:extLst>
              </a:tr>
              <a:tr h="196420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3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9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2023-02-06T08:33:53Z</dcterms:created>
  <dcterms:modified xsi:type="dcterms:W3CDTF">2023-02-06T08:35:37Z</dcterms:modified>
</cp:coreProperties>
</file>