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0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2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8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9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CC9E0-B913-4420-B72D-B6943D5E2B9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ADC8C-5615-4852-9C7A-36724E696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4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696252"/>
              </p:ext>
            </p:extLst>
          </p:nvPr>
        </p:nvGraphicFramePr>
        <p:xfrm>
          <a:off x="1523999" y="1122369"/>
          <a:ext cx="9144000" cy="413543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4396974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961581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567587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544799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82571084"/>
                    </a:ext>
                  </a:extLst>
                </a:gridCol>
              </a:tblGrid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321897"/>
                  </a:ext>
                </a:extLst>
              </a:tr>
              <a:tr h="4921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01.02.2023 - 01.02.2023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450975"/>
                  </a:ext>
                </a:extLst>
              </a:tr>
              <a:tr h="2802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348238"/>
                  </a:ext>
                </a:extLst>
              </a:tr>
              <a:tr h="2802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2 124,07 лв.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35346"/>
                  </a:ext>
                </a:extLst>
              </a:tr>
              <a:tr h="2802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2 124,07 лв.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88459"/>
                  </a:ext>
                </a:extLst>
              </a:tr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39540"/>
                  </a:ext>
                </a:extLst>
              </a:tr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501427"/>
                  </a:ext>
                </a:extLst>
              </a:tr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84548"/>
                  </a:ext>
                </a:extLst>
              </a:tr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04469"/>
                  </a:ext>
                </a:extLst>
              </a:tr>
              <a:tr h="2802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036362"/>
                  </a:ext>
                </a:extLst>
              </a:tr>
              <a:tr h="2802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0740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01.02.2023 - 01.02.2023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44916"/>
                  </a:ext>
                </a:extLst>
              </a:tr>
              <a:tr h="2802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03883"/>
                  </a:ext>
                </a:extLst>
              </a:tr>
              <a:tr h="2802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2 124,07 лв.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079681"/>
                  </a:ext>
                </a:extLst>
              </a:tr>
              <a:tr h="2802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2 124,07 лв.</a:t>
                      </a: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73751" marR="73751" marT="36876" marB="36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554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47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2023-02-01T15:50:31Z</dcterms:created>
  <dcterms:modified xsi:type="dcterms:W3CDTF">2023-02-01T15:51:28Z</dcterms:modified>
</cp:coreProperties>
</file>