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5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7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9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8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5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1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1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1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2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1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21ACC-CAB9-49CE-AA7A-480883A0F5D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317C-DB85-482D-8E8D-7AFCD3A1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7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392958"/>
              </p:ext>
            </p:extLst>
          </p:nvPr>
        </p:nvGraphicFramePr>
        <p:xfrm>
          <a:off x="1524003" y="1188727"/>
          <a:ext cx="9144000" cy="431324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9834049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3974557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99303614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8194663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74898335"/>
                    </a:ext>
                  </a:extLst>
                </a:gridCol>
              </a:tblGrid>
              <a:tr h="2032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031316"/>
                  </a:ext>
                </a:extLst>
              </a:tr>
              <a:tr h="356708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29.12.2022 - 30.12.2022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647182"/>
                  </a:ext>
                </a:extLst>
              </a:tr>
              <a:tr h="203249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581733"/>
                  </a:ext>
                </a:extLst>
              </a:tr>
              <a:tr h="203249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6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9 657,38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657852"/>
                  </a:ext>
                </a:extLst>
              </a:tr>
              <a:tr h="356708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8 383,66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00863"/>
                  </a:ext>
                </a:extLst>
              </a:tr>
              <a:tr h="203249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7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18 041,04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53410"/>
                  </a:ext>
                </a:extLst>
              </a:tr>
              <a:tr h="20324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23099"/>
                  </a:ext>
                </a:extLst>
              </a:tr>
              <a:tr h="20324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570314"/>
                  </a:ext>
                </a:extLst>
              </a:tr>
              <a:tr h="20324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15547"/>
                  </a:ext>
                </a:extLst>
              </a:tr>
              <a:tr h="20324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997556"/>
                  </a:ext>
                </a:extLst>
              </a:tr>
              <a:tr h="2032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237932"/>
                  </a:ext>
                </a:extLst>
              </a:tr>
              <a:tr h="356708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29.12.2022 - 30.12.2022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46642"/>
                  </a:ext>
                </a:extLst>
              </a:tr>
              <a:tr h="203249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001076"/>
                  </a:ext>
                </a:extLst>
              </a:tr>
              <a:tr h="203249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6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9 657,38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635187"/>
                  </a:ext>
                </a:extLst>
              </a:tr>
              <a:tr h="356708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8 383,66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056631"/>
                  </a:ext>
                </a:extLst>
              </a:tr>
              <a:tr h="203249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7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18 041,04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908274"/>
                  </a:ext>
                </a:extLst>
              </a:tr>
              <a:tr h="20324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20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131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2022-12-30T15:38:57Z</dcterms:created>
  <dcterms:modified xsi:type="dcterms:W3CDTF">2022-12-30T15:39:50Z</dcterms:modified>
</cp:coreProperties>
</file>