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1ACC-CAB9-49CE-AA7A-480883A0F5D1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E317C-DB85-482D-8E8D-7AFCD3A1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58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1ACC-CAB9-49CE-AA7A-480883A0F5D1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E317C-DB85-482D-8E8D-7AFCD3A1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78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1ACC-CAB9-49CE-AA7A-480883A0F5D1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E317C-DB85-482D-8E8D-7AFCD3A1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92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1ACC-CAB9-49CE-AA7A-480883A0F5D1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E317C-DB85-482D-8E8D-7AFCD3A1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88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1ACC-CAB9-49CE-AA7A-480883A0F5D1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E317C-DB85-482D-8E8D-7AFCD3A1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53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1ACC-CAB9-49CE-AA7A-480883A0F5D1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E317C-DB85-482D-8E8D-7AFCD3A1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1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1ACC-CAB9-49CE-AA7A-480883A0F5D1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E317C-DB85-482D-8E8D-7AFCD3A1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1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1ACC-CAB9-49CE-AA7A-480883A0F5D1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E317C-DB85-482D-8E8D-7AFCD3A1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31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1ACC-CAB9-49CE-AA7A-480883A0F5D1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E317C-DB85-482D-8E8D-7AFCD3A1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2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1ACC-CAB9-49CE-AA7A-480883A0F5D1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E317C-DB85-482D-8E8D-7AFCD3A1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16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1ACC-CAB9-49CE-AA7A-480883A0F5D1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E317C-DB85-482D-8E8D-7AFCD3A1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6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21ACC-CAB9-49CE-AA7A-480883A0F5D1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E317C-DB85-482D-8E8D-7AFCD3A1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70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392958"/>
              </p:ext>
            </p:extLst>
          </p:nvPr>
        </p:nvGraphicFramePr>
        <p:xfrm>
          <a:off x="1524003" y="1188727"/>
          <a:ext cx="9144000" cy="4313248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98340497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3974557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99303614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88194663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374898335"/>
                    </a:ext>
                  </a:extLst>
                </a:gridCol>
              </a:tblGrid>
              <a:tr h="203249">
                <a:tc gridSpan="5">
                  <a:txBody>
                    <a:bodyPr/>
                    <a:lstStyle/>
                    <a:p>
                      <a:pPr algn="ctr"/>
                      <a:r>
                        <a:rPr lang="bg-BG" sz="11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031316"/>
                  </a:ext>
                </a:extLst>
              </a:tr>
              <a:tr h="356708">
                <a:tc gridSpan="2">
                  <a:txBody>
                    <a:bodyPr/>
                    <a:lstStyle/>
                    <a:p>
                      <a:pPr algn="l"/>
                      <a:r>
                        <a:rPr lang="ru-RU" sz="11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1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29.12.2022 - 30.12.2022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1647182"/>
                  </a:ext>
                </a:extLst>
              </a:tr>
              <a:tr h="203249">
                <a:tc>
                  <a:txBody>
                    <a:bodyPr/>
                    <a:lstStyle/>
                    <a:p>
                      <a:pPr algn="ctr"/>
                      <a:r>
                        <a:rPr lang="bg-BG" sz="1100">
                          <a:effectLst/>
                        </a:rPr>
                        <a:t>Код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100">
                          <a:effectLst/>
                        </a:rPr>
                        <a:t>Описание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100">
                          <a:effectLst/>
                        </a:rPr>
                        <a:t>Брой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100">
                          <a:effectLst/>
                        </a:rPr>
                        <a:t>Сума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effectLst/>
                      </a:endParaRP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581733"/>
                  </a:ext>
                </a:extLst>
              </a:tr>
              <a:tr h="203249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10 xxxx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100">
                          <a:effectLst/>
                        </a:rPr>
                        <a:t>Издръжка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6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100">
                          <a:effectLst/>
                        </a:rPr>
                        <a:t>9 657,38 лв.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effectLst/>
                      </a:endParaRP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657852"/>
                  </a:ext>
                </a:extLst>
              </a:tr>
              <a:tr h="356708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88 xxxx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1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1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100">
                          <a:effectLst/>
                        </a:rPr>
                        <a:t>8 383,66 лв.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effectLst/>
                      </a:endParaRP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600863"/>
                  </a:ext>
                </a:extLst>
              </a:tr>
              <a:tr h="203249">
                <a:tc gridSpan="2">
                  <a:txBody>
                    <a:bodyPr/>
                    <a:lstStyle/>
                    <a:p>
                      <a:pPr algn="r"/>
                      <a:r>
                        <a:rPr lang="bg-BG" sz="1100">
                          <a:effectLst/>
                        </a:rPr>
                        <a:t>Общо: 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7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100">
                          <a:effectLst/>
                        </a:rPr>
                        <a:t>18 041,04 лв.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effectLst/>
                      </a:endParaRP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553410"/>
                  </a:ext>
                </a:extLst>
              </a:tr>
              <a:tr h="203249">
                <a:tc gridSpan="5">
                  <a:txBody>
                    <a:bodyPr/>
                    <a:lstStyle/>
                    <a:p>
                      <a:pPr algn="ctr"/>
                      <a:r>
                        <a:rPr lang="en-US" sz="1100"/>
                        <a:t> 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23099"/>
                  </a:ext>
                </a:extLst>
              </a:tr>
              <a:tr h="203249">
                <a:tc gridSpan="5">
                  <a:txBody>
                    <a:bodyPr/>
                    <a:lstStyle/>
                    <a:p>
                      <a:pPr algn="ctr"/>
                      <a:r>
                        <a:rPr lang="en-US" sz="1100"/>
                        <a:t> 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570314"/>
                  </a:ext>
                </a:extLst>
              </a:tr>
              <a:tr h="203249">
                <a:tc gridSpan="5">
                  <a:txBody>
                    <a:bodyPr/>
                    <a:lstStyle/>
                    <a:p>
                      <a:pPr algn="ctr"/>
                      <a:r>
                        <a:rPr lang="en-US" sz="1100"/>
                        <a:t> 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515547"/>
                  </a:ext>
                </a:extLst>
              </a:tr>
              <a:tr h="203249">
                <a:tc gridSpan="5">
                  <a:txBody>
                    <a:bodyPr/>
                    <a:lstStyle/>
                    <a:p>
                      <a:pPr algn="ctr"/>
                      <a:r>
                        <a:rPr lang="en-US" sz="1100"/>
                        <a:t> 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1997556"/>
                  </a:ext>
                </a:extLst>
              </a:tr>
              <a:tr h="203249">
                <a:tc gridSpan="5">
                  <a:txBody>
                    <a:bodyPr/>
                    <a:lstStyle/>
                    <a:p>
                      <a:pPr algn="ctr"/>
                      <a:r>
                        <a:rPr lang="bg-BG" sz="11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237932"/>
                  </a:ext>
                </a:extLst>
              </a:tr>
              <a:tr h="356708">
                <a:tc gridSpan="2">
                  <a:txBody>
                    <a:bodyPr/>
                    <a:lstStyle/>
                    <a:p>
                      <a:pPr algn="l"/>
                      <a:r>
                        <a:rPr lang="ru-RU" sz="1100">
                          <a:effectLst/>
                        </a:rPr>
                        <a:t>М-во на иновациите и растежа-ЦУ ( 0740000005 )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1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29.12.2022 - 30.12.2022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46642"/>
                  </a:ext>
                </a:extLst>
              </a:tr>
              <a:tr h="203249">
                <a:tc>
                  <a:txBody>
                    <a:bodyPr/>
                    <a:lstStyle/>
                    <a:p>
                      <a:pPr algn="ctr"/>
                      <a:r>
                        <a:rPr lang="bg-BG" sz="1100">
                          <a:effectLst/>
                        </a:rPr>
                        <a:t>Код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100">
                          <a:effectLst/>
                        </a:rPr>
                        <a:t>Описание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100">
                          <a:effectLst/>
                        </a:rPr>
                        <a:t>Брой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100">
                          <a:effectLst/>
                        </a:rPr>
                        <a:t>Сума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effectLst/>
                      </a:endParaRP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001076"/>
                  </a:ext>
                </a:extLst>
              </a:tr>
              <a:tr h="203249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10 xxxx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100">
                          <a:effectLst/>
                        </a:rPr>
                        <a:t>Издръжка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6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100">
                          <a:effectLst/>
                        </a:rPr>
                        <a:t>9 657,38 лв.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100" dirty="0">
                        <a:effectLst/>
                      </a:endParaRP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635187"/>
                  </a:ext>
                </a:extLst>
              </a:tr>
              <a:tr h="356708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88 xxxx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1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1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100">
                          <a:effectLst/>
                        </a:rPr>
                        <a:t>8 383,66 лв.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100" dirty="0">
                        <a:effectLst/>
                      </a:endParaRP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056631"/>
                  </a:ext>
                </a:extLst>
              </a:tr>
              <a:tr h="203249">
                <a:tc gridSpan="2">
                  <a:txBody>
                    <a:bodyPr/>
                    <a:lstStyle/>
                    <a:p>
                      <a:pPr algn="r"/>
                      <a:r>
                        <a:rPr lang="bg-BG" sz="1100">
                          <a:effectLst/>
                        </a:rPr>
                        <a:t>Общо: 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7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100">
                          <a:effectLst/>
                        </a:rPr>
                        <a:t>18 041,04 лв.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100" dirty="0">
                        <a:effectLst/>
                      </a:endParaRP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908274"/>
                  </a:ext>
                </a:extLst>
              </a:tr>
              <a:tr h="203249">
                <a:tc gridSpan="5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 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20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6131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1</cp:revision>
  <dcterms:created xsi:type="dcterms:W3CDTF">2022-12-30T15:38:57Z</dcterms:created>
  <dcterms:modified xsi:type="dcterms:W3CDTF">2022-12-30T15:39:50Z</dcterms:modified>
</cp:coreProperties>
</file>