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4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9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1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8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4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2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4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81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7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3EE91-61F8-4017-94CF-D3E37A38CE3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2C788-D125-4294-BB4E-536897571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5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484200"/>
              </p:ext>
            </p:extLst>
          </p:nvPr>
        </p:nvGraphicFramePr>
        <p:xfrm>
          <a:off x="1524000" y="1122370"/>
          <a:ext cx="9144000" cy="508234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9402064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6293361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2897720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47052343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66709238"/>
                    </a:ext>
                  </a:extLst>
                </a:gridCol>
              </a:tblGrid>
              <a:tr h="1460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953033"/>
                  </a:ext>
                </a:extLst>
              </a:tr>
              <a:tr h="25551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26.01.2023 - 26.01.2023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913978"/>
                  </a:ext>
                </a:extLst>
              </a:tr>
              <a:tr h="14601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194890"/>
                  </a:ext>
                </a:extLst>
              </a:tr>
              <a:tr h="1460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16 772,25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318916"/>
                  </a:ext>
                </a:extLst>
              </a:tr>
              <a:tr h="1460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1 730,00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813821"/>
                  </a:ext>
                </a:extLst>
              </a:tr>
              <a:tr h="25551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69 954,00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200990"/>
                  </a:ext>
                </a:extLst>
              </a:tr>
              <a:tr h="14601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20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88 456,25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358865"/>
                  </a:ext>
                </a:extLst>
              </a:tr>
              <a:tr h="1460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789916"/>
                  </a:ext>
                </a:extLst>
              </a:tr>
              <a:tr h="1460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642751"/>
                  </a:ext>
                </a:extLst>
              </a:tr>
              <a:tr h="1460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016343"/>
                  </a:ext>
                </a:extLst>
              </a:tr>
              <a:tr h="1460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46465"/>
                  </a:ext>
                </a:extLst>
              </a:tr>
              <a:tr h="1460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126386"/>
                  </a:ext>
                </a:extLst>
              </a:tr>
              <a:tr h="25551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26.01.2023 - 26.01.2023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224624"/>
                  </a:ext>
                </a:extLst>
              </a:tr>
              <a:tr h="14601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078486"/>
                  </a:ext>
                </a:extLst>
              </a:tr>
              <a:tr h="1460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16 772,25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984056"/>
                  </a:ext>
                </a:extLst>
              </a:tr>
              <a:tr h="1460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1 730,00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733269"/>
                  </a:ext>
                </a:extLst>
              </a:tr>
              <a:tr h="25551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507381"/>
                  </a:ext>
                </a:extLst>
              </a:tr>
              <a:tr h="14601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17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18 532,25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624739"/>
                  </a:ext>
                </a:extLst>
              </a:tr>
              <a:tr h="1460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395714"/>
                  </a:ext>
                </a:extLst>
              </a:tr>
              <a:tr h="1460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385843"/>
                  </a:ext>
                </a:extLst>
              </a:tr>
              <a:tr h="146010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26.01.2023 - 26.01.2023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426839"/>
                  </a:ext>
                </a:extLst>
              </a:tr>
              <a:tr h="14601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2561"/>
                  </a:ext>
                </a:extLst>
              </a:tr>
              <a:tr h="25551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69 924,00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719949"/>
                  </a:ext>
                </a:extLst>
              </a:tr>
              <a:tr h="14601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69 924,00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32705"/>
                  </a:ext>
                </a:extLst>
              </a:tr>
              <a:tr h="146010">
                <a:tc grid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134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8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2023-01-26T07:47:03Z</dcterms:created>
  <dcterms:modified xsi:type="dcterms:W3CDTF">2023-01-26T07:48:31Z</dcterms:modified>
</cp:coreProperties>
</file>