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8AFD3-965C-4975-93DB-2798D937C7D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142C-9760-4445-8822-B20CAE15F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04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8AFD3-965C-4975-93DB-2798D937C7D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142C-9760-4445-8822-B20CAE15F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224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8AFD3-965C-4975-93DB-2798D937C7D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142C-9760-4445-8822-B20CAE15F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053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8AFD3-965C-4975-93DB-2798D937C7D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142C-9760-4445-8822-B20CAE15F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013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8AFD3-965C-4975-93DB-2798D937C7D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142C-9760-4445-8822-B20CAE15F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828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8AFD3-965C-4975-93DB-2798D937C7D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142C-9760-4445-8822-B20CAE15F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739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8AFD3-965C-4975-93DB-2798D937C7D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142C-9760-4445-8822-B20CAE15F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588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8AFD3-965C-4975-93DB-2798D937C7D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142C-9760-4445-8822-B20CAE15F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106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8AFD3-965C-4975-93DB-2798D937C7D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142C-9760-4445-8822-B20CAE15F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264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8AFD3-965C-4975-93DB-2798D937C7D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142C-9760-4445-8822-B20CAE15F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621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8AFD3-965C-4975-93DB-2798D937C7D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C142C-9760-4445-8822-B20CAE15F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471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8AFD3-965C-4975-93DB-2798D937C7D2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C142C-9760-4445-8822-B20CAE15F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733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677241"/>
              </p:ext>
            </p:extLst>
          </p:nvPr>
        </p:nvGraphicFramePr>
        <p:xfrm>
          <a:off x="1392572" y="822122"/>
          <a:ext cx="9773175" cy="5382760"/>
        </p:xfrm>
        <a:graphic>
          <a:graphicData uri="http://schemas.openxmlformats.org/drawingml/2006/table">
            <a:tbl>
              <a:tblPr/>
              <a:tblGrid>
                <a:gridCol w="1954635">
                  <a:extLst>
                    <a:ext uri="{9D8B030D-6E8A-4147-A177-3AD203B41FA5}">
                      <a16:colId xmlns:a16="http://schemas.microsoft.com/office/drawing/2014/main" val="421723762"/>
                    </a:ext>
                  </a:extLst>
                </a:gridCol>
                <a:gridCol w="1954635">
                  <a:extLst>
                    <a:ext uri="{9D8B030D-6E8A-4147-A177-3AD203B41FA5}">
                      <a16:colId xmlns:a16="http://schemas.microsoft.com/office/drawing/2014/main" val="2853342630"/>
                    </a:ext>
                  </a:extLst>
                </a:gridCol>
                <a:gridCol w="1954635">
                  <a:extLst>
                    <a:ext uri="{9D8B030D-6E8A-4147-A177-3AD203B41FA5}">
                      <a16:colId xmlns:a16="http://schemas.microsoft.com/office/drawing/2014/main" val="2487518495"/>
                    </a:ext>
                  </a:extLst>
                </a:gridCol>
                <a:gridCol w="1954635">
                  <a:extLst>
                    <a:ext uri="{9D8B030D-6E8A-4147-A177-3AD203B41FA5}">
                      <a16:colId xmlns:a16="http://schemas.microsoft.com/office/drawing/2014/main" val="989562125"/>
                    </a:ext>
                  </a:extLst>
                </a:gridCol>
                <a:gridCol w="1954635">
                  <a:extLst>
                    <a:ext uri="{9D8B030D-6E8A-4147-A177-3AD203B41FA5}">
                      <a16:colId xmlns:a16="http://schemas.microsoft.com/office/drawing/2014/main" val="2996625797"/>
                    </a:ext>
                  </a:extLst>
                </a:gridCol>
              </a:tblGrid>
              <a:tr h="321299">
                <a:tc gridSpan="5">
                  <a:txBody>
                    <a:bodyPr/>
                    <a:lstStyle/>
                    <a:p>
                      <a:pPr algn="ctr"/>
                      <a:r>
                        <a:rPr lang="bg-BG" sz="13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799465"/>
                  </a:ext>
                </a:extLst>
              </a:tr>
              <a:tr h="563275">
                <a:tc gridSpan="2">
                  <a:txBody>
                    <a:bodyPr/>
                    <a:lstStyle/>
                    <a:p>
                      <a:pPr algn="l"/>
                      <a:r>
                        <a:rPr lang="ru-RU" sz="13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3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24.01.2023 - 24.01.2023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2184554"/>
                  </a:ext>
                </a:extLst>
              </a:tr>
              <a:tr h="321299"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Код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Описание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Брой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Сума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936797"/>
                  </a:ext>
                </a:extLst>
              </a:tr>
              <a:tr h="321299"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effectLst/>
                        </a:rPr>
                        <a:t>10 xxxx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300">
                          <a:effectLst/>
                        </a:rPr>
                        <a:t>Издръжка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>
                          <a:effectLst/>
                        </a:rPr>
                        <a:t>1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92,74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163695"/>
                  </a:ext>
                </a:extLst>
              </a:tr>
              <a:tr h="321299">
                <a:tc gridSpan="2"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Общо: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>
                          <a:effectLst/>
                        </a:rPr>
                        <a:t>1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92,74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403052"/>
                  </a:ext>
                </a:extLst>
              </a:tr>
              <a:tr h="321299">
                <a:tc gridSpan="5">
                  <a:txBody>
                    <a:bodyPr/>
                    <a:lstStyle/>
                    <a:p>
                      <a:r>
                        <a:rPr lang="en-US" sz="13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195418"/>
                  </a:ext>
                </a:extLst>
              </a:tr>
              <a:tr h="321299">
                <a:tc gridSpan="5">
                  <a:txBody>
                    <a:bodyPr/>
                    <a:lstStyle/>
                    <a:p>
                      <a:r>
                        <a:rPr lang="en-US" sz="13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3225483"/>
                  </a:ext>
                </a:extLst>
              </a:tr>
              <a:tr h="321299">
                <a:tc gridSpan="5">
                  <a:txBody>
                    <a:bodyPr/>
                    <a:lstStyle/>
                    <a:p>
                      <a:r>
                        <a:rPr lang="en-US" sz="13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8949811"/>
                  </a:ext>
                </a:extLst>
              </a:tr>
              <a:tr h="321299">
                <a:tc gridSpan="5">
                  <a:txBody>
                    <a:bodyPr/>
                    <a:lstStyle/>
                    <a:p>
                      <a:r>
                        <a:rPr lang="en-US" sz="13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4167223"/>
                  </a:ext>
                </a:extLst>
              </a:tr>
              <a:tr h="321299">
                <a:tc gridSpan="5">
                  <a:txBody>
                    <a:bodyPr/>
                    <a:lstStyle/>
                    <a:p>
                      <a:pPr algn="ctr"/>
                      <a:r>
                        <a:rPr lang="bg-BG" sz="13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3299195"/>
                  </a:ext>
                </a:extLst>
              </a:tr>
              <a:tr h="321299">
                <a:tc gridSpan="2">
                  <a:txBody>
                    <a:bodyPr/>
                    <a:lstStyle/>
                    <a:p>
                      <a:pPr algn="l"/>
                      <a:r>
                        <a:rPr lang="bg-BG" sz="1300" dirty="0">
                          <a:effectLst/>
                        </a:rPr>
                        <a:t>БАИ </a:t>
                      </a:r>
                      <a:r>
                        <a:rPr lang="bg-BG" sz="1300">
                          <a:effectLst/>
                        </a:rPr>
                        <a:t>( </a:t>
                      </a:r>
                      <a:r>
                        <a:rPr lang="bg-BG" sz="1300" smtClean="0">
                          <a:effectLst/>
                        </a:rPr>
                        <a:t>074 </a:t>
                      </a:r>
                      <a:r>
                        <a:rPr lang="bg-BG" sz="1300" dirty="0">
                          <a:effectLst/>
                        </a:rPr>
                        <a:t>)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3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24.01.2023 - 24.01.2023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0261397"/>
                  </a:ext>
                </a:extLst>
              </a:tr>
              <a:tr h="321299"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Код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Описание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Брой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Сума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3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80054"/>
                  </a:ext>
                </a:extLst>
              </a:tr>
              <a:tr h="321299"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effectLst/>
                        </a:rPr>
                        <a:t>10 xxxx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300">
                          <a:effectLst/>
                        </a:rPr>
                        <a:t>Издръжка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>
                          <a:effectLst/>
                        </a:rPr>
                        <a:t>1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92,74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3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101288"/>
                  </a:ext>
                </a:extLst>
              </a:tr>
              <a:tr h="321299">
                <a:tc gridSpan="2"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Общо: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300">
                          <a:effectLst/>
                        </a:rPr>
                        <a:t>1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92,74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3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2739774"/>
                  </a:ext>
                </a:extLst>
              </a:tr>
              <a:tr h="321299">
                <a:tc gridSpan="5">
                  <a:txBody>
                    <a:bodyPr/>
                    <a:lstStyle/>
                    <a:p>
                      <a:r>
                        <a:rPr lang="en-US" sz="13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653929"/>
                  </a:ext>
                </a:extLst>
              </a:tr>
              <a:tr h="321299">
                <a:tc gridSpan="5">
                  <a:txBody>
                    <a:bodyPr/>
                    <a:lstStyle/>
                    <a:p>
                      <a:r>
                        <a:rPr lang="en-US" sz="13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5643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5971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61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2</cp:revision>
  <dcterms:created xsi:type="dcterms:W3CDTF">2023-01-24T07:27:41Z</dcterms:created>
  <dcterms:modified xsi:type="dcterms:W3CDTF">2023-01-24T07:29:04Z</dcterms:modified>
</cp:coreProperties>
</file>