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2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5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6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7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4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4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7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3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1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D2E7-2384-4F8D-BAD7-949D5BDC0E4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82B59-AA2E-44BE-931E-FB375D5EE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3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22360"/>
            <a:ext cx="9986128" cy="514066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834"/>
              </p:ext>
            </p:extLst>
          </p:nvPr>
        </p:nvGraphicFramePr>
        <p:xfrm>
          <a:off x="1523998" y="1122360"/>
          <a:ext cx="9986130" cy="5140668"/>
        </p:xfrm>
        <a:graphic>
          <a:graphicData uri="http://schemas.openxmlformats.org/drawingml/2006/table">
            <a:tbl>
              <a:tblPr/>
              <a:tblGrid>
                <a:gridCol w="1997226">
                  <a:extLst>
                    <a:ext uri="{9D8B030D-6E8A-4147-A177-3AD203B41FA5}">
                      <a16:colId xmlns:a16="http://schemas.microsoft.com/office/drawing/2014/main" val="2032020799"/>
                    </a:ext>
                  </a:extLst>
                </a:gridCol>
                <a:gridCol w="1997226">
                  <a:extLst>
                    <a:ext uri="{9D8B030D-6E8A-4147-A177-3AD203B41FA5}">
                      <a16:colId xmlns:a16="http://schemas.microsoft.com/office/drawing/2014/main" val="499833625"/>
                    </a:ext>
                  </a:extLst>
                </a:gridCol>
                <a:gridCol w="1997226">
                  <a:extLst>
                    <a:ext uri="{9D8B030D-6E8A-4147-A177-3AD203B41FA5}">
                      <a16:colId xmlns:a16="http://schemas.microsoft.com/office/drawing/2014/main" val="37650808"/>
                    </a:ext>
                  </a:extLst>
                </a:gridCol>
                <a:gridCol w="1997226">
                  <a:extLst>
                    <a:ext uri="{9D8B030D-6E8A-4147-A177-3AD203B41FA5}">
                      <a16:colId xmlns:a16="http://schemas.microsoft.com/office/drawing/2014/main" val="842131694"/>
                    </a:ext>
                  </a:extLst>
                </a:gridCol>
                <a:gridCol w="1997226">
                  <a:extLst>
                    <a:ext uri="{9D8B030D-6E8A-4147-A177-3AD203B41FA5}">
                      <a16:colId xmlns:a16="http://schemas.microsoft.com/office/drawing/2014/main" val="1415612086"/>
                    </a:ext>
                  </a:extLst>
                </a:gridCol>
              </a:tblGrid>
              <a:tr h="3612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19.01.2023 - 19.01.2023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899321"/>
                  </a:ext>
                </a:extLst>
              </a:tr>
              <a:tr h="2053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61680"/>
                  </a:ext>
                </a:extLst>
              </a:tr>
              <a:tr h="2053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43 293,10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747537"/>
                  </a:ext>
                </a:extLst>
              </a:tr>
              <a:tr h="3612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6 741,99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057772"/>
                  </a:ext>
                </a:extLst>
              </a:tr>
              <a:tr h="2053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50 035,09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42963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540979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20014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486463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306946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597833"/>
                  </a:ext>
                </a:extLst>
              </a:tr>
              <a:tr h="3612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19.01.2023 - 19.01.2023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45957"/>
                  </a:ext>
                </a:extLst>
              </a:tr>
              <a:tr h="2053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07205"/>
                  </a:ext>
                </a:extLst>
              </a:tr>
              <a:tr h="2053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43 063,22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412658"/>
                  </a:ext>
                </a:extLst>
              </a:tr>
              <a:tr h="3612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6 741,99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925664"/>
                  </a:ext>
                </a:extLst>
              </a:tr>
              <a:tr h="2053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49 805,21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73585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968013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116925"/>
                  </a:ext>
                </a:extLst>
              </a:tr>
              <a:tr h="20532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19.01.2023 - 19.01.2023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935652"/>
                  </a:ext>
                </a:extLst>
              </a:tr>
              <a:tr h="2053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692760"/>
                  </a:ext>
                </a:extLst>
              </a:tr>
              <a:tr h="2053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229,88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097863"/>
                  </a:ext>
                </a:extLst>
              </a:tr>
              <a:tr h="2053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229,88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379687"/>
                  </a:ext>
                </a:extLst>
              </a:tr>
              <a:tr h="2053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050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58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114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2023-01-19T07:38:32Z</dcterms:created>
  <dcterms:modified xsi:type="dcterms:W3CDTF">2023-01-19T07:42:12Z</dcterms:modified>
</cp:coreProperties>
</file>