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3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8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9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3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1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0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0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5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0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7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78EBE-96FF-4CFF-9A33-FE09C5A7D3B1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84E60-C10C-4AC0-842D-CE90FA996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1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00213"/>
              </p:ext>
            </p:extLst>
          </p:nvPr>
        </p:nvGraphicFramePr>
        <p:xfrm>
          <a:off x="1523999" y="1122357"/>
          <a:ext cx="9144000" cy="423730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267827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0633684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907390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743029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22741248"/>
                    </a:ext>
                  </a:extLst>
                </a:gridCol>
              </a:tblGrid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936089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17.01.2023 - 17.01.2023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32986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859879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3 518,79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55358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7 110,37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28008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10 629,16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571289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056848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795054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013607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07620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343572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17.01.2023 - 17.01.2023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998747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091259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3 518,79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880845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7 110,37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23821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10 629,16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18715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46895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062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72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2023-01-17T14:55:01Z</dcterms:created>
  <dcterms:modified xsi:type="dcterms:W3CDTF">2023-01-17T14:56:00Z</dcterms:modified>
</cp:coreProperties>
</file>