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10F9-0704-49EE-BAB5-D6C495CF48C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8989-E0A8-4EF8-9152-ADB7A641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12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10F9-0704-49EE-BAB5-D6C495CF48C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8989-E0A8-4EF8-9152-ADB7A641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12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10F9-0704-49EE-BAB5-D6C495CF48C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8989-E0A8-4EF8-9152-ADB7A641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27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10F9-0704-49EE-BAB5-D6C495CF48C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8989-E0A8-4EF8-9152-ADB7A641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51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10F9-0704-49EE-BAB5-D6C495CF48C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8989-E0A8-4EF8-9152-ADB7A641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642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10F9-0704-49EE-BAB5-D6C495CF48C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8989-E0A8-4EF8-9152-ADB7A641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97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10F9-0704-49EE-BAB5-D6C495CF48C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8989-E0A8-4EF8-9152-ADB7A641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936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10F9-0704-49EE-BAB5-D6C495CF48C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8989-E0A8-4EF8-9152-ADB7A641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13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10F9-0704-49EE-BAB5-D6C495CF48C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8989-E0A8-4EF8-9152-ADB7A641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51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10F9-0704-49EE-BAB5-D6C495CF48C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8989-E0A8-4EF8-9152-ADB7A641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05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10F9-0704-49EE-BAB5-D6C495CF48C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8989-E0A8-4EF8-9152-ADB7A641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10F9-0704-49EE-BAB5-D6C495CF48C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B8989-E0A8-4EF8-9152-ADB7A641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82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477534"/>
              </p:ext>
            </p:extLst>
          </p:nvPr>
        </p:nvGraphicFramePr>
        <p:xfrm>
          <a:off x="1524003" y="1064026"/>
          <a:ext cx="9144000" cy="4356972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965845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7290692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935128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67778058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79225361"/>
                    </a:ext>
                  </a:extLst>
                </a:gridCol>
              </a:tblGrid>
              <a:tr h="20947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1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363566"/>
                  </a:ext>
                </a:extLst>
              </a:tr>
              <a:tr h="367639"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1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16.01.2023 - 16.01.2023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678177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Код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Описание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Брой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Сума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7179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10 xxxx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Издръжка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6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11 862,47 лв.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659437"/>
                  </a:ext>
                </a:extLst>
              </a:tr>
              <a:tr h="367639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88 xxxx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7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4 071,95 лв.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0366"/>
                  </a:ext>
                </a:extLst>
              </a:tr>
              <a:tr h="209478">
                <a:tc gridSpan="2"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Общо: 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13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15 934,42 лв.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198944"/>
                  </a:ext>
                </a:extLst>
              </a:tr>
              <a:tr h="2094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/>
                        <a:t> 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870299"/>
                  </a:ext>
                </a:extLst>
              </a:tr>
              <a:tr h="2094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/>
                        <a:t> 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793540"/>
                  </a:ext>
                </a:extLst>
              </a:tr>
              <a:tr h="2094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/>
                        <a:t> 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989602"/>
                  </a:ext>
                </a:extLst>
              </a:tr>
              <a:tr h="2094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/>
                        <a:t> 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864379"/>
                  </a:ext>
                </a:extLst>
              </a:tr>
              <a:tr h="20947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1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592521"/>
                  </a:ext>
                </a:extLst>
              </a:tr>
              <a:tr h="367639"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1100" dirty="0" smtClean="0">
                          <a:effectLst/>
                        </a:rPr>
                        <a:t>0740 </a:t>
                      </a:r>
                      <a:r>
                        <a:rPr lang="ru-RU" sz="1100" dirty="0">
                          <a:effectLst/>
                        </a:rPr>
                        <a:t>)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1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16.01.2023 - 16.01.2023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380335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Код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Описание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Брой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Сума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416999"/>
                  </a:ext>
                </a:extLst>
              </a:tr>
              <a:tr h="209478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10 xxxx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Издръжка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6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11 862,47 лв.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66782"/>
                  </a:ext>
                </a:extLst>
              </a:tr>
              <a:tr h="367639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88 xxxx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7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4 071,95 лв.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470420"/>
                  </a:ext>
                </a:extLst>
              </a:tr>
              <a:tr h="209478">
                <a:tc gridSpan="2"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Общо: 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13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15 934,42 лв.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 dirty="0">
                        <a:effectLst/>
                      </a:endParaRP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675757"/>
                  </a:ext>
                </a:extLst>
              </a:tr>
              <a:tr h="2094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 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003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667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2023-01-17T14:53:44Z</dcterms:created>
  <dcterms:modified xsi:type="dcterms:W3CDTF">2023-01-17T14:54:38Z</dcterms:modified>
</cp:coreProperties>
</file>