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1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1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5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4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9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3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1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1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5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10F9-0704-49EE-BAB5-D6C495CF48C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8989-E0A8-4EF8-9152-ADB7A641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77534"/>
              </p:ext>
            </p:extLst>
          </p:nvPr>
        </p:nvGraphicFramePr>
        <p:xfrm>
          <a:off x="1524003" y="1064026"/>
          <a:ext cx="9144000" cy="435697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965845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7290692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93512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777805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79225361"/>
                    </a:ext>
                  </a:extLst>
                </a:gridCol>
              </a:tblGrid>
              <a:tr h="2094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363566"/>
                  </a:ext>
                </a:extLst>
              </a:tr>
              <a:tr h="367639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16.01.2023 - 16.01.2023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678177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7179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6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11 862,47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659437"/>
                  </a:ext>
                </a:extLst>
              </a:tr>
              <a:tr h="36763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7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4 071,95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0366"/>
                  </a:ext>
                </a:extLst>
              </a:tr>
              <a:tr h="209478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13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15 934,42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198944"/>
                  </a:ext>
                </a:extLst>
              </a:tr>
              <a:tr h="2094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70299"/>
                  </a:ext>
                </a:extLst>
              </a:tr>
              <a:tr h="2094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793540"/>
                  </a:ext>
                </a:extLst>
              </a:tr>
              <a:tr h="2094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989602"/>
                  </a:ext>
                </a:extLst>
              </a:tr>
              <a:tr h="2094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864379"/>
                  </a:ext>
                </a:extLst>
              </a:tr>
              <a:tr h="2094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592521"/>
                  </a:ext>
                </a:extLst>
              </a:tr>
              <a:tr h="367639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100" dirty="0" smtClean="0">
                          <a:effectLst/>
                        </a:rPr>
                        <a:t>0740 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16.01.2023 - 16.01.2023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80335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416999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6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11 862,47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66782"/>
                  </a:ext>
                </a:extLst>
              </a:tr>
              <a:tr h="36763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7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4 071,95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470420"/>
                  </a:ext>
                </a:extLst>
              </a:tr>
              <a:tr h="209478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13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15 934,42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75757"/>
                  </a:ext>
                </a:extLst>
              </a:tr>
              <a:tr h="2094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00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66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2023-01-17T14:53:44Z</dcterms:created>
  <dcterms:modified xsi:type="dcterms:W3CDTF">2023-01-17T14:54:38Z</dcterms:modified>
</cp:coreProperties>
</file>