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9674-E192-4037-A3A8-1447B9727513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1BAF-41A4-4FB1-BCEF-136FCD92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0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9674-E192-4037-A3A8-1447B9727513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1BAF-41A4-4FB1-BCEF-136FCD92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9674-E192-4037-A3A8-1447B9727513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1BAF-41A4-4FB1-BCEF-136FCD92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9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9674-E192-4037-A3A8-1447B9727513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1BAF-41A4-4FB1-BCEF-136FCD92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2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9674-E192-4037-A3A8-1447B9727513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1BAF-41A4-4FB1-BCEF-136FCD92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8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9674-E192-4037-A3A8-1447B9727513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1BAF-41A4-4FB1-BCEF-136FCD92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0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9674-E192-4037-A3A8-1447B9727513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1BAF-41A4-4FB1-BCEF-136FCD92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7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9674-E192-4037-A3A8-1447B9727513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1BAF-41A4-4FB1-BCEF-136FCD92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4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9674-E192-4037-A3A8-1447B9727513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1BAF-41A4-4FB1-BCEF-136FCD92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3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9674-E192-4037-A3A8-1447B9727513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1BAF-41A4-4FB1-BCEF-136FCD92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9674-E192-4037-A3A8-1447B9727513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1BAF-41A4-4FB1-BCEF-136FCD92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4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19674-E192-4037-A3A8-1447B9727513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61BAF-41A4-4FB1-BCEF-136FCD924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581971"/>
              </p:ext>
            </p:extLst>
          </p:nvPr>
        </p:nvGraphicFramePr>
        <p:xfrm>
          <a:off x="1524003" y="1230280"/>
          <a:ext cx="9144000" cy="554366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387917633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3240323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0551688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946912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8684214"/>
                    </a:ext>
                  </a:extLst>
                </a:gridCol>
              </a:tblGrid>
              <a:tr h="15118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242977"/>
                  </a:ext>
                </a:extLst>
              </a:tr>
              <a:tr h="15558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13.01.2023 - 13.01.2023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798405"/>
                  </a:ext>
                </a:extLst>
              </a:tr>
              <a:tr h="15118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387765"/>
                  </a:ext>
                </a:extLst>
              </a:tr>
              <a:tr h="48899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2 940,00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175924"/>
                  </a:ext>
                </a:extLst>
              </a:tr>
              <a:tr h="1511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21 402,51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016469"/>
                  </a:ext>
                </a:extLst>
              </a:tr>
              <a:tr h="1555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738,09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797938"/>
                  </a:ext>
                </a:extLst>
              </a:tr>
              <a:tr h="15118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31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25 080,60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106752"/>
                  </a:ext>
                </a:extLst>
              </a:tr>
              <a:tr h="15118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549286"/>
                  </a:ext>
                </a:extLst>
              </a:tr>
              <a:tr h="15118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991250"/>
                  </a:ext>
                </a:extLst>
              </a:tr>
              <a:tr h="15118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931253"/>
                  </a:ext>
                </a:extLst>
              </a:tr>
              <a:tr h="15118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110864"/>
                  </a:ext>
                </a:extLst>
              </a:tr>
              <a:tr h="15118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719600"/>
                  </a:ext>
                </a:extLst>
              </a:tr>
              <a:tr h="15558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0740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13.01.2023 - 13.01.2023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044253"/>
                  </a:ext>
                </a:extLst>
              </a:tr>
              <a:tr h="15118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67893"/>
                  </a:ext>
                </a:extLst>
              </a:tr>
              <a:tr h="1511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17 789,75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464710"/>
                  </a:ext>
                </a:extLst>
              </a:tr>
              <a:tr h="1555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738,09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873011"/>
                  </a:ext>
                </a:extLst>
              </a:tr>
              <a:tr h="15118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24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18 527,84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309736"/>
                  </a:ext>
                </a:extLst>
              </a:tr>
              <a:tr h="15118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556435"/>
                  </a:ext>
                </a:extLst>
              </a:tr>
              <a:tr h="15118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741112"/>
                  </a:ext>
                </a:extLst>
              </a:tr>
              <a:tr h="15118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0740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13.01.2023 - 13.01.2023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625560"/>
                  </a:ext>
                </a:extLst>
              </a:tr>
              <a:tr h="15118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99749"/>
                  </a:ext>
                </a:extLst>
              </a:tr>
              <a:tr h="48899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2 940,00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96186"/>
                  </a:ext>
                </a:extLst>
              </a:tr>
              <a:tr h="1511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3 387,76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199000"/>
                  </a:ext>
                </a:extLst>
              </a:tr>
              <a:tr h="15118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6 327,76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388165"/>
                  </a:ext>
                </a:extLst>
              </a:tr>
              <a:tr h="15118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651448"/>
                  </a:ext>
                </a:extLst>
              </a:tr>
              <a:tr h="15118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639026"/>
                  </a:ext>
                </a:extLst>
              </a:tr>
              <a:tr h="15118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0740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13.01.2023 - 13.01.2023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410525"/>
                  </a:ext>
                </a:extLst>
              </a:tr>
              <a:tr h="15118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250140"/>
                  </a:ext>
                </a:extLst>
              </a:tr>
              <a:tr h="1511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225,00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887001"/>
                  </a:ext>
                </a:extLst>
              </a:tr>
              <a:tr h="15118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225,00 лв.</a:t>
                      </a: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901" marR="25901" marT="12950" marB="129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93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97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193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2023-01-13T14:31:01Z</dcterms:created>
  <dcterms:modified xsi:type="dcterms:W3CDTF">2023-01-13T14:33:04Z</dcterms:modified>
</cp:coreProperties>
</file>