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9674-E192-4037-A3A8-1447B9727513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1BAF-41A4-4FB1-BCEF-136FCD92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04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9674-E192-4037-A3A8-1447B9727513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1BAF-41A4-4FB1-BCEF-136FCD92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90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9674-E192-4037-A3A8-1447B9727513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1BAF-41A4-4FB1-BCEF-136FCD92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097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9674-E192-4037-A3A8-1447B9727513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1BAF-41A4-4FB1-BCEF-136FCD92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322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9674-E192-4037-A3A8-1447B9727513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1BAF-41A4-4FB1-BCEF-136FCD92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58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9674-E192-4037-A3A8-1447B9727513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1BAF-41A4-4FB1-BCEF-136FCD92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9024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9674-E192-4037-A3A8-1447B9727513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1BAF-41A4-4FB1-BCEF-136FCD92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773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9674-E192-4037-A3A8-1447B9727513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1BAF-41A4-4FB1-BCEF-136FCD92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416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9674-E192-4037-A3A8-1447B9727513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1BAF-41A4-4FB1-BCEF-136FCD92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2311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9674-E192-4037-A3A8-1447B9727513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1BAF-41A4-4FB1-BCEF-136FCD92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659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D19674-E192-4037-A3A8-1447B9727513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61BAF-41A4-4FB1-BCEF-136FCD92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4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D19674-E192-4037-A3A8-1447B9727513}" type="datetimeFigureOut">
              <a:rPr lang="en-US" smtClean="0"/>
              <a:t>1/13/2023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61BAF-41A4-4FB1-BCEF-136FCD9244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9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581971"/>
              </p:ext>
            </p:extLst>
          </p:nvPr>
        </p:nvGraphicFramePr>
        <p:xfrm>
          <a:off x="1524003" y="1230280"/>
          <a:ext cx="9144000" cy="5543668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387917633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63240323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10551688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6946912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8684214"/>
                    </a:ext>
                  </a:extLst>
                </a:gridCol>
              </a:tblGrid>
              <a:tr h="15118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242977"/>
                  </a:ext>
                </a:extLst>
              </a:tr>
              <a:tr h="15558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13.01.2023 - 13.01.2023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798405"/>
                  </a:ext>
                </a:extLst>
              </a:tr>
              <a:tr h="15118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1387765"/>
                  </a:ext>
                </a:extLst>
              </a:tr>
              <a:tr h="48899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2 940,00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175924"/>
                  </a:ext>
                </a:extLst>
              </a:tr>
              <a:tr h="15118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18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21 402,51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3016469"/>
                  </a:ext>
                </a:extLst>
              </a:tr>
              <a:tr h="1555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738,09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6797938"/>
                  </a:ext>
                </a:extLst>
              </a:tr>
              <a:tr h="15118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31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25 080,60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106752"/>
                  </a:ext>
                </a:extLst>
              </a:tr>
              <a:tr h="1511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4549286"/>
                  </a:ext>
                </a:extLst>
              </a:tr>
              <a:tr h="1511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3991250"/>
                  </a:ext>
                </a:extLst>
              </a:tr>
              <a:tr h="1511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931253"/>
                  </a:ext>
                </a:extLst>
              </a:tr>
              <a:tr h="1511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110864"/>
                  </a:ext>
                </a:extLst>
              </a:tr>
              <a:tr h="15118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9719600"/>
                  </a:ext>
                </a:extLst>
              </a:tr>
              <a:tr h="15558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0740 </a:t>
                      </a:r>
                      <a:r>
                        <a:rPr lang="ru-RU" sz="900" dirty="0">
                          <a:effectLst/>
                        </a:rPr>
                        <a:t>)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13.01.2023 - 13.01.2023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044253"/>
                  </a:ext>
                </a:extLst>
              </a:tr>
              <a:tr h="15118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67893"/>
                  </a:ext>
                </a:extLst>
              </a:tr>
              <a:tr h="15118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17 789,75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464710"/>
                  </a:ext>
                </a:extLst>
              </a:tr>
              <a:tr h="1555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12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738,09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3873011"/>
                  </a:ext>
                </a:extLst>
              </a:tr>
              <a:tr h="15118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24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18 527,84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309736"/>
                  </a:ext>
                </a:extLst>
              </a:tr>
              <a:tr h="1511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556435"/>
                  </a:ext>
                </a:extLst>
              </a:tr>
              <a:tr h="1511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0741112"/>
                  </a:ext>
                </a:extLst>
              </a:tr>
              <a:tr h="15118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0740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13.01.2023 - 13.01.2023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5625560"/>
                  </a:ext>
                </a:extLst>
              </a:tr>
              <a:tr h="15118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999749"/>
                  </a:ext>
                </a:extLst>
              </a:tr>
              <a:tr h="488994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2 940,00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496186"/>
                  </a:ext>
                </a:extLst>
              </a:tr>
              <a:tr h="15118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3 387,76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199000"/>
                  </a:ext>
                </a:extLst>
              </a:tr>
              <a:tr h="15118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6 327,76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7388165"/>
                  </a:ext>
                </a:extLst>
              </a:tr>
              <a:tr h="1511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8651448"/>
                  </a:ext>
                </a:extLst>
              </a:tr>
              <a:tr h="15118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9639026"/>
                  </a:ext>
                </a:extLst>
              </a:tr>
              <a:tr h="15118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</a:t>
                      </a:r>
                      <a:r>
                        <a:rPr lang="bg-BG" sz="900">
                          <a:effectLst/>
                        </a:rPr>
                        <a:t>( </a:t>
                      </a:r>
                      <a:r>
                        <a:rPr lang="bg-BG" sz="900" smtClean="0">
                          <a:effectLst/>
                        </a:rPr>
                        <a:t>0740 </a:t>
                      </a:r>
                      <a:r>
                        <a:rPr lang="bg-BG" sz="900" dirty="0">
                          <a:effectLst/>
                        </a:rPr>
                        <a:t>)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13.01.2023 - 13.01.2023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7F4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7410525"/>
                  </a:ext>
                </a:extLst>
              </a:tr>
              <a:tr h="15118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9250140"/>
                  </a:ext>
                </a:extLst>
              </a:tr>
              <a:tr h="151182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225,00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887001"/>
                  </a:ext>
                </a:extLst>
              </a:tr>
              <a:tr h="151182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225,00 лв.</a:t>
                      </a: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5901" marR="25901" marT="12950" marB="1295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8939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297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193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2023-01-13T14:31:01Z</dcterms:created>
  <dcterms:modified xsi:type="dcterms:W3CDTF">2023-01-13T14:33:04Z</dcterms:modified>
</cp:coreProperties>
</file>