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0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9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1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2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6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7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3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2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9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2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2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1929C-2560-4EC7-9CB3-5519566807AB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6C3A-3595-4DAD-B7CB-086A8642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896526"/>
              </p:ext>
            </p:extLst>
          </p:nvPr>
        </p:nvGraphicFramePr>
        <p:xfrm>
          <a:off x="1524000" y="1122360"/>
          <a:ext cx="9144000" cy="537274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8623707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124651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406447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053881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52574435"/>
                    </a:ext>
                  </a:extLst>
                </a:gridCol>
              </a:tblGrid>
              <a:tr h="12506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151629"/>
                  </a:ext>
                </a:extLst>
              </a:tr>
              <a:tr h="219551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11.01.2023 - 11.01.2023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876306"/>
                  </a:ext>
                </a:extLst>
              </a:tr>
              <a:tr h="125069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2744"/>
                  </a:ext>
                </a:extLst>
              </a:tr>
              <a:tr h="59748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43 405,00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439080"/>
                  </a:ext>
                </a:extLst>
              </a:tr>
              <a:tr h="12506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3 276,03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134400"/>
                  </a:ext>
                </a:extLst>
              </a:tr>
              <a:tr h="125069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46 681,03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39979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415022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217410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506888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441712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034964"/>
                  </a:ext>
                </a:extLst>
              </a:tr>
              <a:tr h="219551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0740)</a:t>
                      </a:r>
                      <a:endParaRPr lang="ru-RU" sz="10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11.01.2023 - 11.01.2023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727164"/>
                  </a:ext>
                </a:extLst>
              </a:tr>
              <a:tr h="125069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017658"/>
                  </a:ext>
                </a:extLst>
              </a:tr>
              <a:tr h="59748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43 405,00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956690"/>
                  </a:ext>
                </a:extLst>
              </a:tr>
              <a:tr h="12506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1 628,03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60865"/>
                  </a:ext>
                </a:extLst>
              </a:tr>
              <a:tr h="125069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45 033,03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6224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488510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809946"/>
                  </a:ext>
                </a:extLst>
              </a:tr>
              <a:tr h="125069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11.01.2023 - 11.01.2023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289139"/>
                  </a:ext>
                </a:extLst>
              </a:tr>
              <a:tr h="125069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828703"/>
                  </a:ext>
                </a:extLst>
              </a:tr>
              <a:tr h="12506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1 648,00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445074"/>
                  </a:ext>
                </a:extLst>
              </a:tr>
              <a:tr h="125069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1 648,00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143819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3913"/>
                  </a:ext>
                </a:extLst>
              </a:tr>
              <a:tr h="125069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048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53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2023-01-11T07:59:52Z</dcterms:created>
  <dcterms:modified xsi:type="dcterms:W3CDTF">2023-01-11T08:00:41Z</dcterms:modified>
</cp:coreProperties>
</file>