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5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3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9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528D0-B0B8-405C-B1AD-C3D4BE4458B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8F842-9816-4F7F-93C1-0FCFC035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7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69187"/>
              </p:ext>
            </p:extLst>
          </p:nvPr>
        </p:nvGraphicFramePr>
        <p:xfrm>
          <a:off x="1524003" y="1122367"/>
          <a:ext cx="9144000" cy="525533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9558729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25679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088047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430776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90215646"/>
                    </a:ext>
                  </a:extLst>
                </a:gridCol>
              </a:tblGrid>
              <a:tr h="1344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185737"/>
                  </a:ext>
                </a:extLst>
              </a:tr>
              <a:tr h="23541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10.01.2023 - 10.01.2023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6578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29995"/>
                  </a:ext>
                </a:extLst>
              </a:tr>
              <a:tr h="53831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3 176,75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349506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6 538,92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07855"/>
                  </a:ext>
                </a:extLst>
              </a:tr>
              <a:tr h="13444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9 715,67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8692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653368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09621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563836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975196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00906"/>
                  </a:ext>
                </a:extLst>
              </a:tr>
              <a:tr h="13444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10.01.2023 - 10.01.2023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4165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79302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2 500,00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35728"/>
                  </a:ext>
                </a:extLst>
              </a:tr>
              <a:tr h="13444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2 500,00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256734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35928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0124"/>
                  </a:ext>
                </a:extLst>
              </a:tr>
              <a:tr h="13444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10.01.2023 - 10.01.2023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358172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42244"/>
                  </a:ext>
                </a:extLst>
              </a:tr>
              <a:tr h="53831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3 176,75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61960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4 038,92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48852"/>
                  </a:ext>
                </a:extLst>
              </a:tr>
              <a:tr h="13444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7 215,67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06735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572051"/>
                  </a:ext>
                </a:extLst>
              </a:tr>
              <a:tr h="13444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973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31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2023-01-11T07:58:40Z</dcterms:created>
  <dcterms:modified xsi:type="dcterms:W3CDTF">2023-01-11T07:59:26Z</dcterms:modified>
</cp:coreProperties>
</file>