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40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1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5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425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93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703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09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80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190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12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576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528D0-B0B8-405C-B1AD-C3D4BE4458B9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8F842-9816-4F7F-93C1-0FCFC03523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170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269187"/>
              </p:ext>
            </p:extLst>
          </p:nvPr>
        </p:nvGraphicFramePr>
        <p:xfrm>
          <a:off x="1524003" y="1122367"/>
          <a:ext cx="9144000" cy="5255334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95587292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3256794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40880475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44307765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590215646"/>
                    </a:ext>
                  </a:extLst>
                </a:gridCol>
              </a:tblGrid>
              <a:tr h="1344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185737"/>
                  </a:ext>
                </a:extLst>
              </a:tr>
              <a:tr h="235414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10.01.2023 - 10.01.2023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866578"/>
                  </a:ext>
                </a:extLst>
              </a:tr>
              <a:tr h="13444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429995"/>
                  </a:ext>
                </a:extLst>
              </a:tr>
              <a:tr h="53831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3 176,75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8349506"/>
                  </a:ext>
                </a:extLst>
              </a:tr>
              <a:tr h="1344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4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6 538,92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8407855"/>
                  </a:ext>
                </a:extLst>
              </a:tr>
              <a:tr h="13444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6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9 715,67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088692"/>
                  </a:ext>
                </a:extLst>
              </a:tr>
              <a:tr h="13444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8653368"/>
                  </a:ext>
                </a:extLst>
              </a:tr>
              <a:tr h="13444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7509621"/>
                  </a:ext>
                </a:extLst>
              </a:tr>
              <a:tr h="13444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563836"/>
                  </a:ext>
                </a:extLst>
              </a:tr>
              <a:tr h="13444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975196"/>
                  </a:ext>
                </a:extLst>
              </a:tr>
              <a:tr h="13444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600906"/>
                  </a:ext>
                </a:extLst>
              </a:tr>
              <a:tr h="134447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БАИ </a:t>
                      </a:r>
                      <a:r>
                        <a:rPr lang="bg-BG" sz="1000">
                          <a:effectLst/>
                        </a:rPr>
                        <a:t>( </a:t>
                      </a:r>
                      <a:r>
                        <a:rPr lang="bg-BG" sz="100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10.01.2023 - 10.01.2023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474165"/>
                  </a:ext>
                </a:extLst>
              </a:tr>
              <a:tr h="13444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579302"/>
                  </a:ext>
                </a:extLst>
              </a:tr>
              <a:tr h="1344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2 500,00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335728"/>
                  </a:ext>
                </a:extLst>
              </a:tr>
              <a:tr h="13444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2 500,00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256734"/>
                  </a:ext>
                </a:extLst>
              </a:tr>
              <a:tr h="13444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935928"/>
                  </a:ext>
                </a:extLst>
              </a:tr>
              <a:tr h="13444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40124"/>
                  </a:ext>
                </a:extLst>
              </a:tr>
              <a:tr h="134447">
                <a:tc gridSpan="2">
                  <a:txBody>
                    <a:bodyPr/>
                    <a:lstStyle/>
                    <a:p>
                      <a:pPr algn="l"/>
                      <a:r>
                        <a:rPr lang="bg-BG" sz="1000" dirty="0">
                          <a:effectLst/>
                        </a:rPr>
                        <a:t>ИАНМСП ( </a:t>
                      </a:r>
                      <a:r>
                        <a:rPr lang="bg-BG" sz="1000" dirty="0" smtClean="0">
                          <a:effectLst/>
                        </a:rPr>
                        <a:t>0740 </a:t>
                      </a:r>
                      <a:r>
                        <a:rPr lang="bg-BG" sz="1000" dirty="0">
                          <a:effectLst/>
                        </a:rPr>
                        <a:t>)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10.01.2023 - 10.01.2023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8358172"/>
                  </a:ext>
                </a:extLst>
              </a:tr>
              <a:tr h="13444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8842244"/>
                  </a:ext>
                </a:extLst>
              </a:tr>
              <a:tr h="538312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01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3 176,75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7761960"/>
                  </a:ext>
                </a:extLst>
              </a:tr>
              <a:tr h="13444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3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4 038,92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048852"/>
                  </a:ext>
                </a:extLst>
              </a:tr>
              <a:tr h="13444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5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7 215,67 лв.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0306735"/>
                  </a:ext>
                </a:extLst>
              </a:tr>
              <a:tr h="134447">
                <a:tc gridSpan="5">
                  <a:txBody>
                    <a:bodyPr/>
                    <a:lstStyle/>
                    <a:p>
                      <a:r>
                        <a:rPr lang="en-US" sz="100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5572051"/>
                  </a:ext>
                </a:extLst>
              </a:tr>
              <a:tr h="134447">
                <a:tc gridSpan="5">
                  <a:txBody>
                    <a:bodyPr/>
                    <a:lstStyle/>
                    <a:p>
                      <a:r>
                        <a:rPr lang="en-US" sz="1000" dirty="0"/>
                        <a:t> </a:t>
                      </a:r>
                    </a:p>
                  </a:txBody>
                  <a:tcPr marL="35377" marR="35377" marT="17688" marB="1768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C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69731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31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Widescreen</PresentationFormat>
  <Paragraphs>57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2023-01-11T07:58:40Z</dcterms:created>
  <dcterms:modified xsi:type="dcterms:W3CDTF">2023-01-11T07:59:26Z</dcterms:modified>
</cp:coreProperties>
</file>