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4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1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7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1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6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5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2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8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4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8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F1E1-A8EE-4AF8-B1B2-D18CF76F1D6E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1B58-BA8C-4336-8EC6-C39DFA65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2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252393"/>
              </p:ext>
            </p:extLst>
          </p:nvPr>
        </p:nvGraphicFramePr>
        <p:xfrm>
          <a:off x="1523999" y="1122367"/>
          <a:ext cx="9144000" cy="441003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67294115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7961511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812376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6702091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287053839"/>
                    </a:ext>
                  </a:extLst>
                </a:gridCol>
              </a:tblGrid>
              <a:tr h="2233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38023"/>
                  </a:ext>
                </a:extLst>
              </a:tr>
              <a:tr h="392403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09.01.2023 - 09.01.2023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54662"/>
                  </a:ext>
                </a:extLst>
              </a:tr>
              <a:tr h="223375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692699"/>
                  </a:ext>
                </a:extLst>
              </a:tr>
              <a:tr h="22337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7 436,66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423629"/>
                  </a:ext>
                </a:extLst>
              </a:tr>
              <a:tr h="22337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6,00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31459"/>
                  </a:ext>
                </a:extLst>
              </a:tr>
              <a:tr h="223375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7 442,66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257059"/>
                  </a:ext>
                </a:extLst>
              </a:tr>
              <a:tr h="2233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217929"/>
                  </a:ext>
                </a:extLst>
              </a:tr>
              <a:tr h="2233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41266"/>
                  </a:ext>
                </a:extLst>
              </a:tr>
              <a:tr h="2233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894601"/>
                  </a:ext>
                </a:extLst>
              </a:tr>
              <a:tr h="2233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736687"/>
                  </a:ext>
                </a:extLst>
              </a:tr>
              <a:tr h="2233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015712"/>
                  </a:ext>
                </a:extLst>
              </a:tr>
              <a:tr h="392403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200">
                          <a:effectLst/>
                        </a:rPr>
                        <a:t>( </a:t>
                      </a:r>
                      <a:r>
                        <a:rPr lang="ru-RU" sz="1200" smtClean="0">
                          <a:effectLst/>
                        </a:rPr>
                        <a:t>0740)</a:t>
                      </a:r>
                      <a:endParaRPr lang="ru-RU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09.01.2023 - 09.01.2023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01165"/>
                  </a:ext>
                </a:extLst>
              </a:tr>
              <a:tr h="223375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352257"/>
                  </a:ext>
                </a:extLst>
              </a:tr>
              <a:tr h="22337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7 436,66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907098"/>
                  </a:ext>
                </a:extLst>
              </a:tr>
              <a:tr h="22337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6,00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88433"/>
                  </a:ext>
                </a:extLst>
              </a:tr>
              <a:tr h="223375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7 442,66 лв.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641567"/>
                  </a:ext>
                </a:extLst>
              </a:tr>
              <a:tr h="2233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 </a:t>
                      </a:r>
                    </a:p>
                  </a:txBody>
                  <a:tcPr marL="58802" marR="58802" marT="29401" marB="29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12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2023-01-11T07:54:24Z</dcterms:created>
  <dcterms:modified xsi:type="dcterms:W3CDTF">2023-01-11T07:55:14Z</dcterms:modified>
</cp:coreProperties>
</file>