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9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0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9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4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6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5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7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6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6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9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1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1BD03-2981-497C-959F-F45A2EDF11E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FDF01-1D5B-461E-B9DA-5B129C764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9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874802"/>
              </p:ext>
            </p:extLst>
          </p:nvPr>
        </p:nvGraphicFramePr>
        <p:xfrm>
          <a:off x="1523999" y="1122364"/>
          <a:ext cx="9144000" cy="433733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49532359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7851829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48341737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8591632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20478858"/>
                    </a:ext>
                  </a:extLst>
                </a:gridCol>
              </a:tblGrid>
              <a:tr h="2667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4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860253"/>
                  </a:ext>
                </a:extLst>
              </a:tr>
              <a:tr h="467416"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4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06.01.2023 - 06.01.2023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324624"/>
                  </a:ext>
                </a:extLst>
              </a:tr>
              <a:tr h="266717"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Код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Описание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Брой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Сума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072507"/>
                  </a:ext>
                </a:extLst>
              </a:tr>
              <a:tr h="266717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10 xxxx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400">
                          <a:effectLst/>
                        </a:rPr>
                        <a:t>Издръжка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13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15 364,13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930520"/>
                  </a:ext>
                </a:extLst>
              </a:tr>
              <a:tr h="266717">
                <a:tc gridSpan="2"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Общо: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13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15 364,13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912082"/>
                  </a:ext>
                </a:extLst>
              </a:tr>
              <a:tr h="2667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434573"/>
                  </a:ext>
                </a:extLst>
              </a:tr>
              <a:tr h="2667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18496"/>
                  </a:ext>
                </a:extLst>
              </a:tr>
              <a:tr h="2667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210104"/>
                  </a:ext>
                </a:extLst>
              </a:tr>
              <a:tr h="2667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405526"/>
                  </a:ext>
                </a:extLst>
              </a:tr>
              <a:tr h="2667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4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944283"/>
                  </a:ext>
                </a:extLst>
              </a:tr>
              <a:tr h="467416"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400" dirty="0" smtClean="0">
                          <a:effectLst/>
                        </a:rPr>
                        <a:t>0740 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4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06.01.2023 - 06.01.2023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046514"/>
                  </a:ext>
                </a:extLst>
              </a:tr>
              <a:tr h="266717"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Код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Описание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Брой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Сума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958720"/>
                  </a:ext>
                </a:extLst>
              </a:tr>
              <a:tr h="266717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10 xxxx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400">
                          <a:effectLst/>
                        </a:rPr>
                        <a:t>Издръжка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13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15 364,13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229755"/>
                  </a:ext>
                </a:extLst>
              </a:tr>
              <a:tr h="266717">
                <a:tc gridSpan="2"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Общо: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13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15 364,13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400" dirty="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203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99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2023-01-11T07:57:27Z</dcterms:created>
  <dcterms:modified xsi:type="dcterms:W3CDTF">2023-01-11T07:58:16Z</dcterms:modified>
</cp:coreProperties>
</file>