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9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4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3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6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8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0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7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4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1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0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3886B-94FA-466D-B687-F8778031740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0FE86-2357-454D-8C3F-6B0100E2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0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377510"/>
              </p:ext>
            </p:extLst>
          </p:nvPr>
        </p:nvGraphicFramePr>
        <p:xfrm>
          <a:off x="1524002" y="1122370"/>
          <a:ext cx="9144000" cy="438961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57849882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7591272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680979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62855691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03148466"/>
                    </a:ext>
                  </a:extLst>
                </a:gridCol>
              </a:tblGrid>
              <a:tr h="2530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993565"/>
                  </a:ext>
                </a:extLst>
              </a:tr>
              <a:tr h="443624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05.01.2023 - 05.01.2023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405300"/>
                  </a:ext>
                </a:extLst>
              </a:tr>
              <a:tr h="253048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319343"/>
                  </a:ext>
                </a:extLst>
              </a:tr>
              <a:tr h="253048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57529"/>
                  </a:ext>
                </a:extLst>
              </a:tr>
              <a:tr h="253048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726382"/>
                  </a:ext>
                </a:extLst>
              </a:tr>
              <a:tr h="253048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416509"/>
                  </a:ext>
                </a:extLst>
              </a:tr>
              <a:tr h="253048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155185"/>
                  </a:ext>
                </a:extLst>
              </a:tr>
              <a:tr h="253048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56305"/>
                  </a:ext>
                </a:extLst>
              </a:tr>
              <a:tr h="253048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035682"/>
                  </a:ext>
                </a:extLst>
              </a:tr>
              <a:tr h="2530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331804"/>
                  </a:ext>
                </a:extLst>
              </a:tr>
              <a:tr h="253048">
                <a:tc gridSpan="2">
                  <a:txBody>
                    <a:bodyPr/>
                    <a:lstStyle/>
                    <a:p>
                      <a:pPr algn="l"/>
                      <a:r>
                        <a:rPr lang="bg-BG" sz="1300" dirty="0">
                          <a:effectLst/>
                        </a:rPr>
                        <a:t>ИАНМСП </a:t>
                      </a:r>
                      <a:r>
                        <a:rPr lang="bg-BG" sz="1300">
                          <a:effectLst/>
                        </a:rPr>
                        <a:t>( </a:t>
                      </a:r>
                      <a:r>
                        <a:rPr lang="bg-BG" sz="1300" smtClean="0">
                          <a:effectLst/>
                        </a:rPr>
                        <a:t>0740 </a:t>
                      </a:r>
                      <a:r>
                        <a:rPr lang="bg-BG" sz="13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05.01.2023 - 05.01.2023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043755"/>
                  </a:ext>
                </a:extLst>
              </a:tr>
              <a:tr h="253048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133526"/>
                  </a:ext>
                </a:extLst>
              </a:tr>
              <a:tr h="253048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969206"/>
                  </a:ext>
                </a:extLst>
              </a:tr>
              <a:tr h="253048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50885"/>
                  </a:ext>
                </a:extLst>
              </a:tr>
              <a:tr h="253048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489813"/>
                  </a:ext>
                </a:extLst>
              </a:tr>
              <a:tr h="253048">
                <a:tc gridSpan="5">
                  <a:txBody>
                    <a:bodyPr/>
                    <a:lstStyle/>
                    <a:p>
                      <a:r>
                        <a:rPr lang="en-US" sz="13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281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444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2023-01-11T07:56:04Z</dcterms:created>
  <dcterms:modified xsi:type="dcterms:W3CDTF">2023-01-11T07:56:50Z</dcterms:modified>
</cp:coreProperties>
</file>