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-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4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2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9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7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0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0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3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1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0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2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6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0F36-54DC-4B69-BD8C-52978FB51F3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D0D6-0F4B-4E00-A63F-D2A23327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7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98570"/>
              </p:ext>
            </p:extLst>
          </p:nvPr>
        </p:nvGraphicFramePr>
        <p:xfrm>
          <a:off x="1524000" y="1122350"/>
          <a:ext cx="9144000" cy="854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340651334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9189101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9724404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044477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47110419"/>
                    </a:ext>
                  </a:extLst>
                </a:gridCol>
              </a:tblGrid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136882"/>
                  </a:ext>
                </a:extLst>
              </a:tr>
              <a:tr h="103386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22.12.2022 - 22.12.2022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132173"/>
                  </a:ext>
                </a:extLst>
              </a:tr>
              <a:tr h="5907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850263"/>
                  </a:ext>
                </a:extLst>
              </a:tr>
              <a:tr h="32492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4 277,50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95663"/>
                  </a:ext>
                </a:extLst>
              </a:tr>
              <a:tr h="5907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8 466,11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233963"/>
                  </a:ext>
                </a:extLst>
              </a:tr>
              <a:tr h="14769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30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1 751 709,27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221632"/>
                  </a:ext>
                </a:extLst>
              </a:tr>
              <a:tr h="23631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40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9 547 503,00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6870"/>
                  </a:ext>
                </a:extLst>
              </a:tr>
              <a:tr h="1033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16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5 773,16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9342"/>
                  </a:ext>
                </a:extLst>
              </a:tr>
              <a:tr h="1033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98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операции в БНБ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-2 302 491,31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38411"/>
                  </a:ext>
                </a:extLst>
              </a:tr>
              <a:tr h="5907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9 015 237,73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12822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60723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69030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197741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043633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064852"/>
                  </a:ext>
                </a:extLst>
              </a:tr>
              <a:tr h="103386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22.12.2022 - 22.12.2022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93804"/>
                  </a:ext>
                </a:extLst>
              </a:tr>
              <a:tr h="5907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203386"/>
                  </a:ext>
                </a:extLst>
              </a:tr>
              <a:tr h="1033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98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операции в БНБ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0,00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503524"/>
                  </a:ext>
                </a:extLst>
              </a:tr>
              <a:tr h="5907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0,00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923686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95363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679680"/>
                  </a:ext>
                </a:extLst>
              </a:tr>
              <a:tr h="103386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22.12.2022 - 22.12.2022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079504"/>
                  </a:ext>
                </a:extLst>
              </a:tr>
              <a:tr h="5907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844129"/>
                  </a:ext>
                </a:extLst>
              </a:tr>
              <a:tr h="32492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4 000,00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379332"/>
                  </a:ext>
                </a:extLst>
              </a:tr>
              <a:tr h="5907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345,49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99415"/>
                  </a:ext>
                </a:extLst>
              </a:tr>
              <a:tr h="23631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40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9 547 503,00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34482"/>
                  </a:ext>
                </a:extLst>
              </a:tr>
              <a:tr h="1033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14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549,00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632456"/>
                  </a:ext>
                </a:extLst>
              </a:tr>
              <a:tr h="1033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98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операции в БНБ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-10 767,22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14001"/>
                  </a:ext>
                </a:extLst>
              </a:tr>
              <a:tr h="5907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26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9 541 630,27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523971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510989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461807"/>
                  </a:ext>
                </a:extLst>
              </a:tr>
              <a:tr h="5907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ИАНМСП ( 0740020001 )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22.12.2022 - 22.12.2022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16772"/>
                  </a:ext>
                </a:extLst>
              </a:tr>
              <a:tr h="5907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014750"/>
                  </a:ext>
                </a:extLst>
              </a:tr>
              <a:tr h="32492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277,50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292566"/>
                  </a:ext>
                </a:extLst>
              </a:tr>
              <a:tr h="5907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8 120,62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42219"/>
                  </a:ext>
                </a:extLst>
              </a:tr>
              <a:tr h="14769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30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1 751 709,27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81665"/>
                  </a:ext>
                </a:extLst>
              </a:tr>
              <a:tr h="1033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5 224,16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561895"/>
                  </a:ext>
                </a:extLst>
              </a:tr>
              <a:tr h="10338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98 xxxx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операции в БНБ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-2 291 724,09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595625"/>
                  </a:ext>
                </a:extLst>
              </a:tr>
              <a:tr h="5907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14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-526 392,54 лв.</a:t>
                      </a: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21737"/>
                  </a:ext>
                </a:extLst>
              </a:tr>
              <a:tr h="59078"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5540" marR="1554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30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6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328</Words>
  <Application>Microsoft Office PowerPoint</Application>
  <PresentationFormat>Widescreen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2022-12-23T07:43:48Z</dcterms:created>
  <dcterms:modified xsi:type="dcterms:W3CDTF">2022-12-23T07:44:58Z</dcterms:modified>
</cp:coreProperties>
</file>