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754-0932-4437-A5A0-487AED9357F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E10A-C465-4568-AB44-2AB3A7EF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2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754-0932-4437-A5A0-487AED9357F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E10A-C465-4568-AB44-2AB3A7EF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754-0932-4437-A5A0-487AED9357F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E10A-C465-4568-AB44-2AB3A7EF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8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754-0932-4437-A5A0-487AED9357F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E10A-C465-4568-AB44-2AB3A7EF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8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754-0932-4437-A5A0-487AED9357F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E10A-C465-4568-AB44-2AB3A7EF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6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754-0932-4437-A5A0-487AED9357F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E10A-C465-4568-AB44-2AB3A7EF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9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754-0932-4437-A5A0-487AED9357F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E10A-C465-4568-AB44-2AB3A7EF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6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754-0932-4437-A5A0-487AED9357F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E10A-C465-4568-AB44-2AB3A7EF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0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754-0932-4437-A5A0-487AED9357F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E10A-C465-4568-AB44-2AB3A7EF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1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754-0932-4437-A5A0-487AED9357F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E10A-C465-4568-AB44-2AB3A7EF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6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754-0932-4437-A5A0-487AED9357F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E10A-C465-4568-AB44-2AB3A7EF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2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ED754-0932-4437-A5A0-487AED9357F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8E10A-C465-4568-AB44-2AB3A7EF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425503"/>
              </p:ext>
            </p:extLst>
          </p:nvPr>
        </p:nvGraphicFramePr>
        <p:xfrm>
          <a:off x="1524002" y="1122366"/>
          <a:ext cx="9144000" cy="5485716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360612626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77005585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87683127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48198792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107955704"/>
                    </a:ext>
                  </a:extLst>
                </a:gridCol>
              </a:tblGrid>
              <a:tr h="119936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428851"/>
                  </a:ext>
                </a:extLst>
              </a:tr>
              <a:tr h="209889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21.12.2022 - 21.12.2022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740976"/>
                  </a:ext>
                </a:extLst>
              </a:tr>
              <a:tr h="119936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141375"/>
                  </a:ext>
                </a:extLst>
              </a:tr>
              <a:tr h="47974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962 921,61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831536"/>
                  </a:ext>
                </a:extLst>
              </a:tr>
              <a:tr h="11993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83 601,98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613093"/>
                  </a:ext>
                </a:extLst>
              </a:tr>
              <a:tr h="209889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1 113,11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880204"/>
                  </a:ext>
                </a:extLst>
              </a:tr>
              <a:tr h="119936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27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1 047 636,70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320330"/>
                  </a:ext>
                </a:extLst>
              </a:tr>
              <a:tr h="119936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35884"/>
                  </a:ext>
                </a:extLst>
              </a:tr>
              <a:tr h="119936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011074"/>
                  </a:ext>
                </a:extLst>
              </a:tr>
              <a:tr h="119936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296254"/>
                  </a:ext>
                </a:extLst>
              </a:tr>
              <a:tr h="119936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967824"/>
                  </a:ext>
                </a:extLst>
              </a:tr>
              <a:tr h="119936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877462"/>
                  </a:ext>
                </a:extLst>
              </a:tr>
              <a:tr h="209889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иновациите и растежа-ЦУ </a:t>
                      </a:r>
                      <a:r>
                        <a:rPr lang="ru-RU" sz="1000">
                          <a:effectLst/>
                        </a:rPr>
                        <a:t>( </a:t>
                      </a:r>
                      <a:r>
                        <a:rPr lang="ru-RU" sz="1000" smtClean="0">
                          <a:effectLst/>
                        </a:rPr>
                        <a:t>0740 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21.12.2022 - 21.12.2022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102051"/>
                  </a:ext>
                </a:extLst>
              </a:tr>
              <a:tr h="119936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770662"/>
                  </a:ext>
                </a:extLst>
              </a:tr>
              <a:tr h="47974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962 921,61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70878"/>
                  </a:ext>
                </a:extLst>
              </a:tr>
              <a:tr h="11993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12 114,44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972700"/>
                  </a:ext>
                </a:extLst>
              </a:tr>
              <a:tr h="209889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1 113,11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978756"/>
                  </a:ext>
                </a:extLst>
              </a:tr>
              <a:tr h="119936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8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976 149,16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843866"/>
                  </a:ext>
                </a:extLst>
              </a:tr>
              <a:tr h="119936">
                <a:tc gridSpan="5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449982"/>
                  </a:ext>
                </a:extLst>
              </a:tr>
              <a:tr h="119936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891668"/>
                  </a:ext>
                </a:extLst>
              </a:tr>
              <a:tr h="119936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БАИ ( </a:t>
                      </a:r>
                      <a:r>
                        <a:rPr lang="bg-BG" sz="1000" dirty="0" smtClean="0">
                          <a:effectLst/>
                        </a:rPr>
                        <a:t>0740 </a:t>
                      </a:r>
                      <a:r>
                        <a:rPr lang="bg-BG" sz="1000" dirty="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21.12.2022 - 21.12.2022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885200"/>
                  </a:ext>
                </a:extLst>
              </a:tr>
              <a:tr h="119936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172894"/>
                  </a:ext>
                </a:extLst>
              </a:tr>
              <a:tr h="11993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19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71 487,54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412485"/>
                  </a:ext>
                </a:extLst>
              </a:tr>
              <a:tr h="119936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19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71 487,54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175832"/>
                  </a:ext>
                </a:extLst>
              </a:tr>
              <a:tr h="119936">
                <a:tc gridSpan="5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016271"/>
                  </a:ext>
                </a:extLst>
              </a:tr>
              <a:tr h="119936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538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869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167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2022-12-21T13:36:17Z</dcterms:created>
  <dcterms:modified xsi:type="dcterms:W3CDTF">2022-12-21T13:37:18Z</dcterms:modified>
</cp:coreProperties>
</file>