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2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8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8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6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9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1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6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2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754-0932-4437-A5A0-487AED9357F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E10A-C465-4568-AB44-2AB3A7EFC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25503"/>
              </p:ext>
            </p:extLst>
          </p:nvPr>
        </p:nvGraphicFramePr>
        <p:xfrm>
          <a:off x="1524002" y="1122366"/>
          <a:ext cx="9144000" cy="548571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6061262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7005585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768312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819879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07955704"/>
                    </a:ext>
                  </a:extLst>
                </a:gridCol>
              </a:tblGrid>
              <a:tr h="1199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28851"/>
                  </a:ext>
                </a:extLst>
              </a:tr>
              <a:tr h="20988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21.12.2022 - 21.12.2022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740976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141375"/>
                  </a:ext>
                </a:extLst>
              </a:tr>
              <a:tr h="4797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962 921,61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831536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83 601,98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613093"/>
                  </a:ext>
                </a:extLst>
              </a:tr>
              <a:tr h="20988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1 113,11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880204"/>
                  </a:ext>
                </a:extLst>
              </a:tr>
              <a:tr h="11993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1 047 636,70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320330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735884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011074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296254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67824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7462"/>
                  </a:ext>
                </a:extLst>
              </a:tr>
              <a:tr h="20988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21.12.2022 - 21.12.2022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02051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770662"/>
                  </a:ext>
                </a:extLst>
              </a:tr>
              <a:tr h="4797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962 921,61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70878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12 114,44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72700"/>
                  </a:ext>
                </a:extLst>
              </a:tr>
              <a:tr h="20988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1 113,11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78756"/>
                  </a:ext>
                </a:extLst>
              </a:tr>
              <a:tr h="11993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976 149,16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843866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49982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891668"/>
                  </a:ext>
                </a:extLst>
              </a:tr>
              <a:tr h="119936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21.12.2022 - 21.12.2022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85200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72894"/>
                  </a:ext>
                </a:extLst>
              </a:tr>
              <a:tr h="11993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71 487,54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12485"/>
                  </a:ext>
                </a:extLst>
              </a:tr>
              <a:tr h="11993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71 487,54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75832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016271"/>
                  </a:ext>
                </a:extLst>
              </a:tr>
              <a:tr h="119936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538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86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2022-12-21T13:36:17Z</dcterms:created>
  <dcterms:modified xsi:type="dcterms:W3CDTF">2022-12-21T13:37:18Z</dcterms:modified>
</cp:coreProperties>
</file>