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F4BD-10B6-4F29-ACA8-E4ECB1315EF0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E4C6-7CA8-4545-A68B-FC9FDC07A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5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F4BD-10B6-4F29-ACA8-E4ECB1315EF0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E4C6-7CA8-4545-A68B-FC9FDC07A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56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F4BD-10B6-4F29-ACA8-E4ECB1315EF0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E4C6-7CA8-4545-A68B-FC9FDC07A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4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F4BD-10B6-4F29-ACA8-E4ECB1315EF0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E4C6-7CA8-4545-A68B-FC9FDC07A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81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F4BD-10B6-4F29-ACA8-E4ECB1315EF0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E4C6-7CA8-4545-A68B-FC9FDC07A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08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F4BD-10B6-4F29-ACA8-E4ECB1315EF0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E4C6-7CA8-4545-A68B-FC9FDC07A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8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F4BD-10B6-4F29-ACA8-E4ECB1315EF0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E4C6-7CA8-4545-A68B-FC9FDC07A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F4BD-10B6-4F29-ACA8-E4ECB1315EF0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E4C6-7CA8-4545-A68B-FC9FDC07A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3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F4BD-10B6-4F29-ACA8-E4ECB1315EF0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E4C6-7CA8-4545-A68B-FC9FDC07A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3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F4BD-10B6-4F29-ACA8-E4ECB1315EF0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E4C6-7CA8-4545-A68B-FC9FDC07A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08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F4BD-10B6-4F29-ACA8-E4ECB1315EF0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E4C6-7CA8-4545-A68B-FC9FDC07A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81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5F4BD-10B6-4F29-ACA8-E4ECB1315EF0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3E4C6-7CA8-4545-A68B-FC9FDC07A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1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878514"/>
              </p:ext>
            </p:extLst>
          </p:nvPr>
        </p:nvGraphicFramePr>
        <p:xfrm>
          <a:off x="1524002" y="1122373"/>
          <a:ext cx="9144000" cy="434182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1758151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37692026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74660532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56093338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775376327"/>
                    </a:ext>
                  </a:extLst>
                </a:gridCol>
              </a:tblGrid>
              <a:tr h="133316">
                <a:tc gridSpan="5">
                  <a:txBody>
                    <a:bodyPr/>
                    <a:lstStyle/>
                    <a:p>
                      <a:pPr algn="ctr"/>
                      <a:r>
                        <a:rPr lang="bg-BG" sz="7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301000"/>
                  </a:ext>
                </a:extLst>
              </a:tr>
              <a:tr h="233633">
                <a:tc gridSpan="2">
                  <a:txBody>
                    <a:bodyPr/>
                    <a:lstStyle/>
                    <a:p>
                      <a:pPr algn="l"/>
                      <a:r>
                        <a:rPr lang="ru-RU" sz="7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20.12.2022 - 20.12.2022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26865"/>
                  </a:ext>
                </a:extLst>
              </a:tr>
              <a:tr h="133316"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Код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Описание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Брой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Сума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65680"/>
                  </a:ext>
                </a:extLst>
              </a:tr>
              <a:tr h="133316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 xxxx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Издръжка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12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33 512,18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0300"/>
                  </a:ext>
                </a:extLst>
              </a:tr>
              <a:tr h="333950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30 xxxx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16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4 726 921,88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840586"/>
                  </a:ext>
                </a:extLst>
              </a:tr>
              <a:tr h="233633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88 xxxx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15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15 857,22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502253"/>
                  </a:ext>
                </a:extLst>
              </a:tr>
              <a:tr h="133316">
                <a:tc gridSpan="2"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Общо: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43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4 776 291,28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180470"/>
                  </a:ext>
                </a:extLst>
              </a:tr>
              <a:tr h="133316">
                <a:tc gridSpan="5">
                  <a:txBody>
                    <a:bodyPr/>
                    <a:lstStyle/>
                    <a:p>
                      <a:pPr algn="ctr"/>
                      <a:r>
                        <a:rPr lang="en-US" sz="700"/>
                        <a:t>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61571"/>
                  </a:ext>
                </a:extLst>
              </a:tr>
              <a:tr h="133316">
                <a:tc gridSpan="5"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378526"/>
                  </a:ext>
                </a:extLst>
              </a:tr>
              <a:tr h="133316">
                <a:tc gridSpan="5"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496719"/>
                  </a:ext>
                </a:extLst>
              </a:tr>
              <a:tr h="133316">
                <a:tc gridSpan="5">
                  <a:txBody>
                    <a:bodyPr/>
                    <a:lstStyle/>
                    <a:p>
                      <a:pPr algn="ctr"/>
                      <a:r>
                        <a:rPr lang="en-US" sz="700"/>
                        <a:t>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599944"/>
                  </a:ext>
                </a:extLst>
              </a:tr>
              <a:tr h="133316">
                <a:tc gridSpan="5">
                  <a:txBody>
                    <a:bodyPr/>
                    <a:lstStyle/>
                    <a:p>
                      <a:pPr algn="ctr"/>
                      <a:r>
                        <a:rPr lang="bg-BG" sz="7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151397"/>
                  </a:ext>
                </a:extLst>
              </a:tr>
              <a:tr h="233633">
                <a:tc gridSpan="2"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700" dirty="0" smtClean="0">
                          <a:effectLst/>
                        </a:rPr>
                        <a:t>0740 </a:t>
                      </a:r>
                      <a:r>
                        <a:rPr lang="ru-RU" sz="700" dirty="0">
                          <a:effectLst/>
                        </a:rPr>
                        <a:t>)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20.12.2022 - 20.12.2022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085634"/>
                  </a:ext>
                </a:extLst>
              </a:tr>
              <a:tr h="133316"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Код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Описание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Брой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Сума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331601"/>
                  </a:ext>
                </a:extLst>
              </a:tr>
              <a:tr h="133316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 xxxx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Издръжка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6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3 190,58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690279"/>
                  </a:ext>
                </a:extLst>
              </a:tr>
              <a:tr h="233633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88 xxxx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15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15 857,22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821460"/>
                  </a:ext>
                </a:extLst>
              </a:tr>
              <a:tr h="133316">
                <a:tc gridSpan="2"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Общо: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21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19 047,80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39872"/>
                  </a:ext>
                </a:extLst>
              </a:tr>
              <a:tr h="133316">
                <a:tc gridSpan="5">
                  <a:txBody>
                    <a:bodyPr/>
                    <a:lstStyle/>
                    <a:p>
                      <a:pPr algn="ctr"/>
                      <a:r>
                        <a:rPr lang="en-US" sz="700"/>
                        <a:t>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735643"/>
                  </a:ext>
                </a:extLst>
              </a:tr>
              <a:tr h="133316">
                <a:tc gridSpan="5">
                  <a:txBody>
                    <a:bodyPr/>
                    <a:lstStyle/>
                    <a:p>
                      <a:pPr algn="ctr"/>
                      <a:r>
                        <a:rPr lang="en-US" sz="700"/>
                        <a:t>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980427"/>
                  </a:ext>
                </a:extLst>
              </a:tr>
              <a:tr h="133316">
                <a:tc gridSpan="2">
                  <a:txBody>
                    <a:bodyPr/>
                    <a:lstStyle/>
                    <a:p>
                      <a:pPr algn="l"/>
                      <a:r>
                        <a:rPr lang="bg-BG" sz="700" dirty="0">
                          <a:effectLst/>
                        </a:rPr>
                        <a:t>ИАНМСП </a:t>
                      </a:r>
                      <a:r>
                        <a:rPr lang="bg-BG" sz="700">
                          <a:effectLst/>
                        </a:rPr>
                        <a:t>( </a:t>
                      </a:r>
                      <a:r>
                        <a:rPr lang="bg-BG" sz="700" smtClean="0">
                          <a:effectLst/>
                        </a:rPr>
                        <a:t>0740 </a:t>
                      </a:r>
                      <a:r>
                        <a:rPr lang="bg-BG" sz="700" dirty="0">
                          <a:effectLst/>
                        </a:rPr>
                        <a:t>)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20.12.2022 - 20.12.2022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571121"/>
                  </a:ext>
                </a:extLst>
              </a:tr>
              <a:tr h="133316"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Код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Описание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Брой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Сума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746572"/>
                  </a:ext>
                </a:extLst>
              </a:tr>
              <a:tr h="133316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 xxxx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Издръжка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6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30 321,60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254696"/>
                  </a:ext>
                </a:extLst>
              </a:tr>
              <a:tr h="333950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30 xxxx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16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4 726 921,88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723923"/>
                  </a:ext>
                </a:extLst>
              </a:tr>
              <a:tr h="133316">
                <a:tc gridSpan="2"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Общо: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22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4 757 243,48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538210"/>
                  </a:ext>
                </a:extLst>
              </a:tr>
              <a:tr h="133316">
                <a:tc gridSpan="5"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95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307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153</Words>
  <Application>Microsoft Office PowerPoint</Application>
  <PresentationFormat>Widescreen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2022-12-21T13:33:47Z</dcterms:created>
  <dcterms:modified xsi:type="dcterms:W3CDTF">2022-12-21T13:35:31Z</dcterms:modified>
</cp:coreProperties>
</file>