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-1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5906-4B66-4D20-BAA4-4227954DE553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EE0-7C63-43F8-A2C3-425D43DF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3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5906-4B66-4D20-BAA4-4227954DE553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EE0-7C63-43F8-A2C3-425D43DF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75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5906-4B66-4D20-BAA4-4227954DE553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EE0-7C63-43F8-A2C3-425D43DF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93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5906-4B66-4D20-BAA4-4227954DE553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EE0-7C63-43F8-A2C3-425D43DF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11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5906-4B66-4D20-BAA4-4227954DE553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EE0-7C63-43F8-A2C3-425D43DF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2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5906-4B66-4D20-BAA4-4227954DE553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EE0-7C63-43F8-A2C3-425D43DF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97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5906-4B66-4D20-BAA4-4227954DE553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EE0-7C63-43F8-A2C3-425D43DF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508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5906-4B66-4D20-BAA4-4227954DE553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EE0-7C63-43F8-A2C3-425D43DF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18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5906-4B66-4D20-BAA4-4227954DE553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EE0-7C63-43F8-A2C3-425D43DF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182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5906-4B66-4D20-BAA4-4227954DE553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EE0-7C63-43F8-A2C3-425D43DF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24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5906-4B66-4D20-BAA4-4227954DE553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16EE0-7C63-43F8-A2C3-425D43DF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86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5906-4B66-4D20-BAA4-4227954DE553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6EE0-7C63-43F8-A2C3-425D43DF3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32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_ob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49955"/>
              </p:ext>
            </p:extLst>
          </p:nvPr>
        </p:nvGraphicFramePr>
        <p:xfrm>
          <a:off x="399012" y="482143"/>
          <a:ext cx="11405060" cy="8165934"/>
        </p:xfrm>
        <a:graphic>
          <a:graphicData uri="http://schemas.openxmlformats.org/drawingml/2006/table">
            <a:tbl>
              <a:tblPr/>
              <a:tblGrid>
                <a:gridCol w="2281012">
                  <a:extLst>
                    <a:ext uri="{9D8B030D-6E8A-4147-A177-3AD203B41FA5}">
                      <a16:colId xmlns:a16="http://schemas.microsoft.com/office/drawing/2014/main" val="159310684"/>
                    </a:ext>
                  </a:extLst>
                </a:gridCol>
                <a:gridCol w="2281012">
                  <a:extLst>
                    <a:ext uri="{9D8B030D-6E8A-4147-A177-3AD203B41FA5}">
                      <a16:colId xmlns:a16="http://schemas.microsoft.com/office/drawing/2014/main" val="2351014629"/>
                    </a:ext>
                  </a:extLst>
                </a:gridCol>
                <a:gridCol w="2281012">
                  <a:extLst>
                    <a:ext uri="{9D8B030D-6E8A-4147-A177-3AD203B41FA5}">
                      <a16:colId xmlns:a16="http://schemas.microsoft.com/office/drawing/2014/main" val="963251844"/>
                    </a:ext>
                  </a:extLst>
                </a:gridCol>
                <a:gridCol w="2281012">
                  <a:extLst>
                    <a:ext uri="{9D8B030D-6E8A-4147-A177-3AD203B41FA5}">
                      <a16:colId xmlns:a16="http://schemas.microsoft.com/office/drawing/2014/main" val="3761986095"/>
                    </a:ext>
                  </a:extLst>
                </a:gridCol>
                <a:gridCol w="2281012">
                  <a:extLst>
                    <a:ext uri="{9D8B030D-6E8A-4147-A177-3AD203B41FA5}">
                      <a16:colId xmlns:a16="http://schemas.microsoft.com/office/drawing/2014/main" val="482592737"/>
                    </a:ext>
                  </a:extLst>
                </a:gridCol>
              </a:tblGrid>
              <a:tr h="14198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135758"/>
                  </a:ext>
                </a:extLst>
              </a:tr>
              <a:tr h="141988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19.12.2022 - 19.12.2022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688370"/>
                  </a:ext>
                </a:extLst>
              </a:tr>
              <a:tr h="14198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468620"/>
                  </a:ext>
                </a:extLst>
              </a:tr>
              <a:tr h="39610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30 140,57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6454"/>
                  </a:ext>
                </a:extLst>
              </a:tr>
              <a:tr h="14198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42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2 844 212,88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53447"/>
                  </a:ext>
                </a:extLst>
              </a:tr>
              <a:tr h="14198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27 960,00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263347"/>
                  </a:ext>
                </a:extLst>
              </a:tr>
              <a:tr h="26904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93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-2 807 700,48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633120"/>
                  </a:ext>
                </a:extLst>
              </a:tr>
              <a:tr h="14198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98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операции в БНБ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30 984,82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512508"/>
                  </a:ext>
                </a:extLst>
              </a:tr>
              <a:tr h="14198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57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125 597,79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864355"/>
                  </a:ext>
                </a:extLst>
              </a:tr>
              <a:tr h="141988">
                <a:tc gridSpan="5"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114713"/>
                  </a:ext>
                </a:extLst>
              </a:tr>
              <a:tr h="141988">
                <a:tc gridSpan="5"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599410"/>
                  </a:ext>
                </a:extLst>
              </a:tr>
              <a:tr h="141988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438172"/>
                  </a:ext>
                </a:extLst>
              </a:tr>
              <a:tr h="141988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794744"/>
                  </a:ext>
                </a:extLst>
              </a:tr>
              <a:tr h="14198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171633"/>
                  </a:ext>
                </a:extLst>
              </a:tr>
              <a:tr h="141988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19.12.2022 - 19.12.2022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217661"/>
                  </a:ext>
                </a:extLst>
              </a:tr>
              <a:tr h="14198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417158"/>
                  </a:ext>
                </a:extLst>
              </a:tr>
              <a:tr h="39610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-5 735,37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43511"/>
                  </a:ext>
                </a:extLst>
              </a:tr>
              <a:tr h="14198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7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2 803 981,08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223709"/>
                  </a:ext>
                </a:extLst>
              </a:tr>
              <a:tr h="26904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93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-2 807 700,48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312884"/>
                  </a:ext>
                </a:extLst>
              </a:tr>
              <a:tr h="14198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98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операции в БНБ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9 454,77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074118"/>
                  </a:ext>
                </a:extLst>
              </a:tr>
              <a:tr h="14198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15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0,00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390623"/>
                  </a:ext>
                </a:extLst>
              </a:tr>
              <a:tr h="141988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403322"/>
                  </a:ext>
                </a:extLst>
              </a:tr>
              <a:tr h="141988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958953"/>
                  </a:ext>
                </a:extLst>
              </a:tr>
              <a:tr h="141988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БАИ ( 0740010003 )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19.12.2022 - 19.12.2022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485283"/>
                  </a:ext>
                </a:extLst>
              </a:tr>
              <a:tr h="14198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109795"/>
                  </a:ext>
                </a:extLst>
              </a:tr>
              <a:tr h="39610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35 369,46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77146"/>
                  </a:ext>
                </a:extLst>
              </a:tr>
              <a:tr h="14198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31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57 559,81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381932"/>
                  </a:ext>
                </a:extLst>
              </a:tr>
              <a:tr h="14198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33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92 929,27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63666"/>
                  </a:ext>
                </a:extLst>
              </a:tr>
              <a:tr h="141988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586334"/>
                  </a:ext>
                </a:extLst>
              </a:tr>
              <a:tr h="141988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141398"/>
                  </a:ext>
                </a:extLst>
              </a:tr>
              <a:tr h="141988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ИАНМСП ( 0740020001 )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19.12.2022 - 19.12.2022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814484"/>
                  </a:ext>
                </a:extLst>
              </a:tr>
              <a:tr h="14198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104312"/>
                  </a:ext>
                </a:extLst>
              </a:tr>
              <a:tr h="39610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506,48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u="none" strike="noStrike" dirty="0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0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914631"/>
                  </a:ext>
                </a:extLst>
              </a:tr>
              <a:tr h="14198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-17 328,01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u="none" strike="noStrike" dirty="0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0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878399"/>
                  </a:ext>
                </a:extLst>
              </a:tr>
              <a:tr h="14198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27 960,00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u="none" strike="noStrike" dirty="0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0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975210"/>
                  </a:ext>
                </a:extLst>
              </a:tr>
              <a:tr h="14198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98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операции в БНБ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21 530,05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u="none" strike="noStrike" dirty="0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0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271105"/>
                  </a:ext>
                </a:extLst>
              </a:tr>
              <a:tr h="14198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9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32 668,52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00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194415"/>
                  </a:ext>
                </a:extLst>
              </a:tr>
              <a:tr h="141988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612297"/>
                  </a:ext>
                </a:extLst>
              </a:tr>
              <a:tr h="141988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533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390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324</Words>
  <Application>Microsoft Office PowerPoint</Application>
  <PresentationFormat>Widescreen</PresentationFormat>
  <Paragraphs>111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2022-12-21T13:26:47Z</dcterms:created>
  <dcterms:modified xsi:type="dcterms:W3CDTF">2022-12-21T13:32:59Z</dcterms:modified>
</cp:coreProperties>
</file>