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1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9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0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8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2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5906-4B66-4D20-BAA4-4227954DE553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6EE0-7C63-43F8-A2C3-425D43D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3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9955"/>
              </p:ext>
            </p:extLst>
          </p:nvPr>
        </p:nvGraphicFramePr>
        <p:xfrm>
          <a:off x="399012" y="482143"/>
          <a:ext cx="11405060" cy="8165934"/>
        </p:xfrm>
        <a:graphic>
          <a:graphicData uri="http://schemas.openxmlformats.org/drawingml/2006/table">
            <a:tbl>
              <a:tblPr/>
              <a:tblGrid>
                <a:gridCol w="2281012">
                  <a:extLst>
                    <a:ext uri="{9D8B030D-6E8A-4147-A177-3AD203B41FA5}">
                      <a16:colId xmlns:a16="http://schemas.microsoft.com/office/drawing/2014/main" val="159310684"/>
                    </a:ext>
                  </a:extLst>
                </a:gridCol>
                <a:gridCol w="2281012">
                  <a:extLst>
                    <a:ext uri="{9D8B030D-6E8A-4147-A177-3AD203B41FA5}">
                      <a16:colId xmlns:a16="http://schemas.microsoft.com/office/drawing/2014/main" val="2351014629"/>
                    </a:ext>
                  </a:extLst>
                </a:gridCol>
                <a:gridCol w="2281012">
                  <a:extLst>
                    <a:ext uri="{9D8B030D-6E8A-4147-A177-3AD203B41FA5}">
                      <a16:colId xmlns:a16="http://schemas.microsoft.com/office/drawing/2014/main" val="963251844"/>
                    </a:ext>
                  </a:extLst>
                </a:gridCol>
                <a:gridCol w="2281012">
                  <a:extLst>
                    <a:ext uri="{9D8B030D-6E8A-4147-A177-3AD203B41FA5}">
                      <a16:colId xmlns:a16="http://schemas.microsoft.com/office/drawing/2014/main" val="3761986095"/>
                    </a:ext>
                  </a:extLst>
                </a:gridCol>
                <a:gridCol w="2281012">
                  <a:extLst>
                    <a:ext uri="{9D8B030D-6E8A-4147-A177-3AD203B41FA5}">
                      <a16:colId xmlns:a16="http://schemas.microsoft.com/office/drawing/2014/main" val="482592737"/>
                    </a:ext>
                  </a:extLst>
                </a:gridCol>
              </a:tblGrid>
              <a:tr h="1419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135758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19.12.2022 - 19.12.2022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88370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68620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30 140,57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454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2 844 212,88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3447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27 960,00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63347"/>
                  </a:ext>
                </a:extLst>
              </a:tr>
              <a:tr h="2690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93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-2 807 700,48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33120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30 984,82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512508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57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125 597,79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864355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14713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99410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438172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794744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71633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19.12.2022 - 19.12.2022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17661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17158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-5 735,37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43511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2 803 981,08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23709"/>
                  </a:ext>
                </a:extLst>
              </a:tr>
              <a:tr h="2690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93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-2 807 700,48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12884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9 454,77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74118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15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0,00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90623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403322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58953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БАИ ( 0740010003 )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19.12.2022 - 19.12.2022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485283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9795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35 369,46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7146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31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57 559,81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81932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33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92 929,27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63666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86334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141398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ИАНМСП ( 0740020001 )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19.12.2022 - 19.12.2022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814484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104312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506,48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14631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-17 328,01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78399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27 960,00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975210"/>
                  </a:ext>
                </a:extLst>
              </a:tr>
              <a:tr h="1419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21 530,05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000" dirty="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71105"/>
                  </a:ext>
                </a:extLst>
              </a:tr>
              <a:tr h="14198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32 668,52 лв.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000">
                        <a:effectLst/>
                      </a:endParaRP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94415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12297"/>
                  </a:ext>
                </a:extLst>
              </a:tr>
              <a:tr h="141988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17907" marR="17907" marT="8953" marB="89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533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3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324</Words>
  <Application>Microsoft Office PowerPoint</Application>
  <PresentationFormat>Widescreen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2022-12-21T13:26:47Z</dcterms:created>
  <dcterms:modified xsi:type="dcterms:W3CDTF">2022-12-21T13:32:59Z</dcterms:modified>
</cp:coreProperties>
</file>