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655F-DEEF-49EE-8C4F-882BE5D55330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39AE-A311-4000-9528-DF27AE6A3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172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655F-DEEF-49EE-8C4F-882BE5D55330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39AE-A311-4000-9528-DF27AE6A3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56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655F-DEEF-49EE-8C4F-882BE5D55330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39AE-A311-4000-9528-DF27AE6A3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20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655F-DEEF-49EE-8C4F-882BE5D55330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39AE-A311-4000-9528-DF27AE6A3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83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655F-DEEF-49EE-8C4F-882BE5D55330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39AE-A311-4000-9528-DF27AE6A3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9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655F-DEEF-49EE-8C4F-882BE5D55330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39AE-A311-4000-9528-DF27AE6A3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25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655F-DEEF-49EE-8C4F-882BE5D55330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39AE-A311-4000-9528-DF27AE6A3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986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655F-DEEF-49EE-8C4F-882BE5D55330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39AE-A311-4000-9528-DF27AE6A3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34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655F-DEEF-49EE-8C4F-882BE5D55330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39AE-A311-4000-9528-DF27AE6A3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36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655F-DEEF-49EE-8C4F-882BE5D55330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39AE-A311-4000-9528-DF27AE6A3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655F-DEEF-49EE-8C4F-882BE5D55330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739AE-A311-4000-9528-DF27AE6A3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804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0655F-DEEF-49EE-8C4F-882BE5D55330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739AE-A311-4000-9528-DF27AE6A3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852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384097"/>
              </p:ext>
            </p:extLst>
          </p:nvPr>
        </p:nvGraphicFramePr>
        <p:xfrm>
          <a:off x="1523999" y="1122374"/>
          <a:ext cx="9144000" cy="588825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133113074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6645574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37273898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03517034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872371053"/>
                    </a:ext>
                  </a:extLst>
                </a:gridCol>
              </a:tblGrid>
              <a:tr h="17832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332552"/>
                  </a:ext>
                </a:extLst>
              </a:tr>
              <a:tr h="178324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16.12.2022 - 16.12.2022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984925"/>
                  </a:ext>
                </a:extLst>
              </a:tr>
              <a:tr h="178324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977596"/>
                  </a:ext>
                </a:extLst>
              </a:tr>
              <a:tr h="63876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277,50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593065"/>
                  </a:ext>
                </a:extLst>
              </a:tr>
              <a:tr h="17832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48 380,82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134473"/>
                  </a:ext>
                </a:extLst>
              </a:tr>
              <a:tr h="17832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35 803,48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818167"/>
                  </a:ext>
                </a:extLst>
              </a:tr>
              <a:tr h="178324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36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84 461,80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305837"/>
                  </a:ext>
                </a:extLst>
              </a:tr>
              <a:tr h="178324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23284"/>
                  </a:ext>
                </a:extLst>
              </a:tr>
              <a:tr h="178324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533501"/>
                  </a:ext>
                </a:extLst>
              </a:tr>
              <a:tr h="178324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764235"/>
                  </a:ext>
                </a:extLst>
              </a:tr>
              <a:tr h="178324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375432"/>
                  </a:ext>
                </a:extLst>
              </a:tr>
              <a:tr h="242712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468834"/>
                  </a:ext>
                </a:extLst>
              </a:tr>
              <a:tr h="178324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0740)</a:t>
                      </a:r>
                      <a:endParaRPr lang="ru-RU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16.12.2022 - 16.12.2022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414604"/>
                  </a:ext>
                </a:extLst>
              </a:tr>
              <a:tr h="178324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679435"/>
                  </a:ext>
                </a:extLst>
              </a:tr>
              <a:tr h="17832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19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36 160,82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372030"/>
                  </a:ext>
                </a:extLst>
              </a:tr>
              <a:tr h="17832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9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2 751,00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520043"/>
                  </a:ext>
                </a:extLst>
              </a:tr>
              <a:tr h="178324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28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38 911,82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962243"/>
                  </a:ext>
                </a:extLst>
              </a:tr>
              <a:tr h="178324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740728"/>
                  </a:ext>
                </a:extLst>
              </a:tr>
              <a:tr h="178324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01080"/>
                  </a:ext>
                </a:extLst>
              </a:tr>
              <a:tr h="178324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ИАНМСП ( </a:t>
                      </a:r>
                      <a:r>
                        <a:rPr lang="bg-BG" sz="1000" dirty="0" smtClean="0">
                          <a:effectLst/>
                        </a:rPr>
                        <a:t>0740 </a:t>
                      </a:r>
                      <a:r>
                        <a:rPr lang="bg-BG" sz="1000" dirty="0">
                          <a:effectLst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16.12.2022 - 16.12.2022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076461"/>
                  </a:ext>
                </a:extLst>
              </a:tr>
              <a:tr h="178324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167121"/>
                  </a:ext>
                </a:extLst>
              </a:tr>
              <a:tr h="63876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277,50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60774"/>
                  </a:ext>
                </a:extLst>
              </a:tr>
              <a:tr h="17832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12 220,00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241754"/>
                  </a:ext>
                </a:extLst>
              </a:tr>
              <a:tr h="17832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33 052,48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050964"/>
                  </a:ext>
                </a:extLst>
              </a:tr>
              <a:tr h="178324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8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45 549,98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123516"/>
                  </a:ext>
                </a:extLst>
              </a:tr>
              <a:tr h="178324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052201"/>
                  </a:ext>
                </a:extLst>
              </a:tr>
              <a:tr h="178324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752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7558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176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2</cp:revision>
  <dcterms:created xsi:type="dcterms:W3CDTF">2022-12-16T11:35:47Z</dcterms:created>
  <dcterms:modified xsi:type="dcterms:W3CDTF">2022-12-16T11:45:48Z</dcterms:modified>
</cp:coreProperties>
</file>