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0655F-DEEF-49EE-8C4F-882BE5D55330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739AE-A311-4000-9528-DF27AE6A3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172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0655F-DEEF-49EE-8C4F-882BE5D55330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739AE-A311-4000-9528-DF27AE6A3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566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0655F-DEEF-49EE-8C4F-882BE5D55330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739AE-A311-4000-9528-DF27AE6A3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820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0655F-DEEF-49EE-8C4F-882BE5D55330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739AE-A311-4000-9528-DF27AE6A3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983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0655F-DEEF-49EE-8C4F-882BE5D55330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739AE-A311-4000-9528-DF27AE6A3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494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0655F-DEEF-49EE-8C4F-882BE5D55330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739AE-A311-4000-9528-DF27AE6A3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425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0655F-DEEF-49EE-8C4F-882BE5D55330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739AE-A311-4000-9528-DF27AE6A3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986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0655F-DEEF-49EE-8C4F-882BE5D55330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739AE-A311-4000-9528-DF27AE6A3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534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0655F-DEEF-49EE-8C4F-882BE5D55330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739AE-A311-4000-9528-DF27AE6A3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136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0655F-DEEF-49EE-8C4F-882BE5D55330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739AE-A311-4000-9528-DF27AE6A3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0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0655F-DEEF-49EE-8C4F-882BE5D55330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739AE-A311-4000-9528-DF27AE6A3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804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0655F-DEEF-49EE-8C4F-882BE5D55330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739AE-A311-4000-9528-DF27AE6A3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852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4384097"/>
              </p:ext>
            </p:extLst>
          </p:nvPr>
        </p:nvGraphicFramePr>
        <p:xfrm>
          <a:off x="1523999" y="1122374"/>
          <a:ext cx="9144000" cy="5888250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1331130745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66455746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372738984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035170347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872371053"/>
                    </a:ext>
                  </a:extLst>
                </a:gridCol>
              </a:tblGrid>
              <a:tr h="178324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332552"/>
                  </a:ext>
                </a:extLst>
              </a:tr>
              <a:tr h="178324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16.12.2022 - 16.12.2022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1984925"/>
                  </a:ext>
                </a:extLst>
              </a:tr>
              <a:tr h="178324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5977596"/>
                  </a:ext>
                </a:extLst>
              </a:tr>
              <a:tr h="638769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01 xxxx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277,50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9593065"/>
                  </a:ext>
                </a:extLst>
              </a:tr>
              <a:tr h="178324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24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48 380,82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134473"/>
                  </a:ext>
                </a:extLst>
              </a:tr>
              <a:tr h="178324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88 xxxx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11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35 803,48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818167"/>
                  </a:ext>
                </a:extLst>
              </a:tr>
              <a:tr h="178324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36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84 461,80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3305837"/>
                  </a:ext>
                </a:extLst>
              </a:tr>
              <a:tr h="178324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623284"/>
                  </a:ext>
                </a:extLst>
              </a:tr>
              <a:tr h="178324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7533501"/>
                  </a:ext>
                </a:extLst>
              </a:tr>
              <a:tr h="178324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0764235"/>
                  </a:ext>
                </a:extLst>
              </a:tr>
              <a:tr h="178324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7375432"/>
                  </a:ext>
                </a:extLst>
              </a:tr>
              <a:tr h="242712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5468834"/>
                  </a:ext>
                </a:extLst>
              </a:tr>
              <a:tr h="178324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effectLst/>
                        </a:rPr>
                        <a:t>М-во на иновациите и растежа-ЦУ </a:t>
                      </a:r>
                      <a:r>
                        <a:rPr lang="ru-RU" sz="1000">
                          <a:effectLst/>
                        </a:rPr>
                        <a:t>( </a:t>
                      </a:r>
                      <a:r>
                        <a:rPr lang="ru-RU" sz="1000" smtClean="0">
                          <a:effectLst/>
                        </a:rPr>
                        <a:t>0740)</a:t>
                      </a:r>
                      <a:endParaRPr lang="ru-RU" sz="1000" dirty="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16.12.2022 - 16.12.2022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8414604"/>
                  </a:ext>
                </a:extLst>
              </a:tr>
              <a:tr h="178324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679435"/>
                  </a:ext>
                </a:extLst>
              </a:tr>
              <a:tr h="178324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19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36 160,82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9372030"/>
                  </a:ext>
                </a:extLst>
              </a:tr>
              <a:tr h="178324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88 xxxx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9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2 751,00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1520043"/>
                  </a:ext>
                </a:extLst>
              </a:tr>
              <a:tr h="178324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28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38 911,82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9962243"/>
                  </a:ext>
                </a:extLst>
              </a:tr>
              <a:tr h="178324">
                <a:tc gridSpan="5">
                  <a:txBody>
                    <a:bodyPr/>
                    <a:lstStyle/>
                    <a:p>
                      <a:r>
                        <a:rPr lang="en-US" sz="1000" dirty="0"/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6740728"/>
                  </a:ext>
                </a:extLst>
              </a:tr>
              <a:tr h="178324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01080"/>
                  </a:ext>
                </a:extLst>
              </a:tr>
              <a:tr h="178324">
                <a:tc gridSpan="2">
                  <a:txBody>
                    <a:bodyPr/>
                    <a:lstStyle/>
                    <a:p>
                      <a:pPr algn="l"/>
                      <a:r>
                        <a:rPr lang="bg-BG" sz="1000" dirty="0">
                          <a:effectLst/>
                        </a:rPr>
                        <a:t>ИАНМСП ( </a:t>
                      </a:r>
                      <a:r>
                        <a:rPr lang="bg-BG" sz="1000" dirty="0" smtClean="0">
                          <a:effectLst/>
                        </a:rPr>
                        <a:t>0740 </a:t>
                      </a:r>
                      <a:r>
                        <a:rPr lang="bg-BG" sz="1000" dirty="0">
                          <a:effectLst/>
                        </a:rPr>
                        <a:t>)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16.12.2022 - 16.12.2022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1076461"/>
                  </a:ext>
                </a:extLst>
              </a:tr>
              <a:tr h="178324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1167121"/>
                  </a:ext>
                </a:extLst>
              </a:tr>
              <a:tr h="638769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01 xxxx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277,50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560774"/>
                  </a:ext>
                </a:extLst>
              </a:tr>
              <a:tr h="178324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5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12 220,00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7241754"/>
                  </a:ext>
                </a:extLst>
              </a:tr>
              <a:tr h="178324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88 xxxx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2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33 052,48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2050964"/>
                  </a:ext>
                </a:extLst>
              </a:tr>
              <a:tr h="178324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8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45 549,98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123516"/>
                  </a:ext>
                </a:extLst>
              </a:tr>
              <a:tr h="178324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9052201"/>
                  </a:ext>
                </a:extLst>
              </a:tr>
              <a:tr h="178324">
                <a:tc gridSpan="5">
                  <a:txBody>
                    <a:bodyPr/>
                    <a:lstStyle/>
                    <a:p>
                      <a:r>
                        <a:rPr lang="en-US" sz="1000" dirty="0"/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27528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7558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176</Words>
  <Application>Microsoft Office PowerPoint</Application>
  <PresentationFormat>Widescreen</PresentationFormat>
  <Paragraphs>69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Dimitrinka Gutsova</dc:creator>
  <cp:lastModifiedBy>Dimitrinka Gutsova</cp:lastModifiedBy>
  <cp:revision>2</cp:revision>
  <dcterms:created xsi:type="dcterms:W3CDTF">2022-12-16T11:35:47Z</dcterms:created>
  <dcterms:modified xsi:type="dcterms:W3CDTF">2022-12-16T11:45:48Z</dcterms:modified>
</cp:coreProperties>
</file>