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7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7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9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7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7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3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0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1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5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0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6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2EB2-A4DE-45A6-86BB-7FB10B072F13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8299-46E2-44A9-BC51-509B23D6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6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926108"/>
              </p:ext>
            </p:extLst>
          </p:nvPr>
        </p:nvGraphicFramePr>
        <p:xfrm>
          <a:off x="1523999" y="1122374"/>
          <a:ext cx="9144000" cy="561821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0377818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5742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719081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2422592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08401884"/>
                    </a:ext>
                  </a:extLst>
                </a:gridCol>
              </a:tblGrid>
              <a:tr h="1144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863065"/>
                  </a:ext>
                </a:extLst>
              </a:tr>
              <a:tr h="20092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15.12.2022 - 15.12.2022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095322"/>
                  </a:ext>
                </a:extLst>
              </a:tr>
              <a:tr h="11445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06973"/>
                  </a:ext>
                </a:extLst>
              </a:tr>
              <a:tr h="4603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76 666,29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979111"/>
                  </a:ext>
                </a:extLst>
              </a:tr>
              <a:tr h="11445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52 777,09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692331"/>
                  </a:ext>
                </a:extLst>
              </a:tr>
              <a:tr h="20092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45 471,30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936394"/>
                  </a:ext>
                </a:extLst>
              </a:tr>
              <a:tr h="11445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174 914,68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515605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011502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786502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636798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768503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599502"/>
                  </a:ext>
                </a:extLst>
              </a:tr>
              <a:tr h="20092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15.12.2022 - 15.12.2022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21084"/>
                  </a:ext>
                </a:extLst>
              </a:tr>
              <a:tr h="11445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436492"/>
                  </a:ext>
                </a:extLst>
              </a:tr>
              <a:tr h="11445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50 535,44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05670"/>
                  </a:ext>
                </a:extLst>
              </a:tr>
              <a:tr h="20092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38 676,99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49299"/>
                  </a:ext>
                </a:extLst>
              </a:tr>
              <a:tr h="11445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89 212,43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528962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566764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18737"/>
                  </a:ext>
                </a:extLst>
              </a:tr>
              <a:tr h="114457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15.12.2022 - 15.12.2022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383133"/>
                  </a:ext>
                </a:extLst>
              </a:tr>
              <a:tr h="11445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462975"/>
                  </a:ext>
                </a:extLst>
              </a:tr>
              <a:tr h="4603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76 666,29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918309"/>
                  </a:ext>
                </a:extLst>
              </a:tr>
              <a:tr h="11445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2 241,65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91430"/>
                  </a:ext>
                </a:extLst>
              </a:tr>
              <a:tr h="20092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6 794,31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253925"/>
                  </a:ext>
                </a:extLst>
              </a:tr>
              <a:tr h="11445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85 702,25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51241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293814"/>
                  </a:ext>
                </a:extLst>
              </a:tr>
              <a:tr h="114457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944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749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2022-12-16T11:44:23Z</dcterms:created>
  <dcterms:modified xsi:type="dcterms:W3CDTF">2022-12-16T11:45:18Z</dcterms:modified>
</cp:coreProperties>
</file>