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7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7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9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7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3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0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1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5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0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6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2EB2-A4DE-45A6-86BB-7FB10B072F13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8299-46E2-44A9-BC51-509B23D63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6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926108"/>
              </p:ext>
            </p:extLst>
          </p:nvPr>
        </p:nvGraphicFramePr>
        <p:xfrm>
          <a:off x="1523999" y="1122374"/>
          <a:ext cx="9144000" cy="561821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303778184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05742416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9719081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2422592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08401884"/>
                    </a:ext>
                  </a:extLst>
                </a:gridCol>
              </a:tblGrid>
              <a:tr h="1144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863065"/>
                  </a:ext>
                </a:extLst>
              </a:tr>
              <a:tr h="20092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15.12.2022 - 15.12.2022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095322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06973"/>
                  </a:ext>
                </a:extLst>
              </a:tr>
              <a:tr h="460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76 666,29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79111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52 777,09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692331"/>
                  </a:ext>
                </a:extLst>
              </a:tr>
              <a:tr h="20092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45 471,30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936394"/>
                  </a:ext>
                </a:extLst>
              </a:tr>
              <a:tr h="11445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50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174 914,68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515605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011502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786502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636798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68503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pPr algn="ctr"/>
                      <a:r>
                        <a:rPr lang="bg-BG" sz="10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599502"/>
                  </a:ext>
                </a:extLst>
              </a:tr>
              <a:tr h="200923">
                <a:tc gridSpan="2"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effectLst/>
                        </a:rPr>
                        <a:t>М-во на иновациите и растежа-ЦУ ( </a:t>
                      </a:r>
                      <a:r>
                        <a:rPr lang="ru-RU" sz="1000" dirty="0" smtClean="0">
                          <a:effectLst/>
                        </a:rPr>
                        <a:t>0740 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15.12.2022 - 15.12.2022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21084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436492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50 535,44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05670"/>
                  </a:ext>
                </a:extLst>
              </a:tr>
              <a:tr h="20092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21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38 676,99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49299"/>
                  </a:ext>
                </a:extLst>
              </a:tr>
              <a:tr h="11445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41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89 212,43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28962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66764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518737"/>
                  </a:ext>
                </a:extLst>
              </a:tr>
              <a:tr h="114457">
                <a:tc gridSpan="2">
                  <a:txBody>
                    <a:bodyPr/>
                    <a:lstStyle/>
                    <a:p>
                      <a:pPr algn="l"/>
                      <a:r>
                        <a:rPr lang="bg-BG" sz="1000" dirty="0">
                          <a:effectLst/>
                        </a:rPr>
                        <a:t>ИАНМСП </a:t>
                      </a:r>
                      <a:r>
                        <a:rPr lang="bg-BG" sz="1000">
                          <a:effectLst/>
                        </a:rPr>
                        <a:t>( </a:t>
                      </a:r>
                      <a:r>
                        <a:rPr lang="bg-BG" sz="1000" smtClean="0">
                          <a:effectLst/>
                        </a:rPr>
                        <a:t>0740 </a:t>
                      </a:r>
                      <a:r>
                        <a:rPr lang="bg-BG" sz="10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0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15.12.2022 - 15.12.2022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383133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462975"/>
                  </a:ext>
                </a:extLst>
              </a:tr>
              <a:tr h="460324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76 666,29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918309"/>
                  </a:ext>
                </a:extLst>
              </a:tr>
              <a:tr h="114457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2 241,65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91430"/>
                  </a:ext>
                </a:extLst>
              </a:tr>
              <a:tr h="200923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0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6 794,31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253925"/>
                  </a:ext>
                </a:extLst>
              </a:tr>
              <a:tr h="114457">
                <a:tc gridSpan="2"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>
                          <a:effectLst/>
                        </a:rPr>
                        <a:t>9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000">
                          <a:effectLst/>
                        </a:rPr>
                        <a:t>85 702,25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0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851241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93814"/>
                  </a:ext>
                </a:extLst>
              </a:tr>
              <a:tr h="114457">
                <a:tc gridSpan="5">
                  <a:txBody>
                    <a:bodyPr/>
                    <a:lstStyle/>
                    <a:p>
                      <a:r>
                        <a:rPr lang="en-US" sz="10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6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944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74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2022-12-16T11:44:23Z</dcterms:created>
  <dcterms:modified xsi:type="dcterms:W3CDTF">2022-12-16T11:45:18Z</dcterms:modified>
</cp:coreProperties>
</file>