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1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0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5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4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5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6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0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31B48-0772-46E6-9819-CAE9472E6B7D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9411-A26E-4491-AC8E-F7D1C52936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1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91597"/>
              </p:ext>
            </p:extLst>
          </p:nvPr>
        </p:nvGraphicFramePr>
        <p:xfrm>
          <a:off x="1524003" y="1122368"/>
          <a:ext cx="9144000" cy="4400303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77198446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184194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673784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2360613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12771163"/>
                    </a:ext>
                  </a:extLst>
                </a:gridCol>
              </a:tblGrid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810881"/>
                  </a:ext>
                </a:extLst>
              </a:tr>
              <a:tr h="39722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14.12.2022 - 14.12.2022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113041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2166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8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125 106,38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13963"/>
                  </a:ext>
                </a:extLst>
              </a:tr>
              <a:tr h="39722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20 258,61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152331"/>
                  </a:ext>
                </a:extLst>
              </a:tr>
              <a:tr h="226443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145 364,99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08181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304254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233213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927500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745491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31885"/>
                  </a:ext>
                </a:extLst>
              </a:tr>
              <a:tr h="226443">
                <a:tc gridSpan="2">
                  <a:txBody>
                    <a:bodyPr/>
                    <a:lstStyle/>
                    <a:p>
                      <a:pPr algn="l"/>
                      <a:r>
                        <a:rPr lang="bg-BG" sz="1200" dirty="0">
                          <a:effectLst/>
                        </a:rPr>
                        <a:t>ИАНМСП ( </a:t>
                      </a:r>
                      <a:r>
                        <a:rPr lang="bg-BG" sz="1200" dirty="0" smtClean="0">
                          <a:effectLst/>
                        </a:rPr>
                        <a:t>0740 </a:t>
                      </a:r>
                      <a:r>
                        <a:rPr lang="bg-BG" sz="1200" dirty="0">
                          <a:effectLst/>
                        </a:rPr>
                        <a:t>)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14.12.2022 - 14.12.2022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3131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81792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8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125 106,38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08025"/>
                  </a:ext>
                </a:extLst>
              </a:tr>
              <a:tr h="39722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20 258,61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966417"/>
                  </a:ext>
                </a:extLst>
              </a:tr>
              <a:tr h="226443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145 364,99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1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85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2022-12-14T14:45:39Z</dcterms:created>
  <dcterms:modified xsi:type="dcterms:W3CDTF">2022-12-14T14:46:45Z</dcterms:modified>
</cp:coreProperties>
</file>