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0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7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6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9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4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3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4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5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135F7-6A79-4C45-83C8-44F7A236D73B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83246-E7A8-45A1-A2D7-7E2039380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8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189217"/>
              </p:ext>
            </p:extLst>
          </p:nvPr>
        </p:nvGraphicFramePr>
        <p:xfrm>
          <a:off x="1524003" y="798031"/>
          <a:ext cx="9144000" cy="587177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41613789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5614052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7365948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634226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88191405"/>
                    </a:ext>
                  </a:extLst>
                </a:gridCol>
              </a:tblGrid>
              <a:tr h="1678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152517"/>
                  </a:ext>
                </a:extLst>
              </a:tr>
              <a:tr h="16788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13.12.2022 - 13.12.2022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567913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097617"/>
                  </a:ext>
                </a:extLst>
              </a:tr>
              <a:tr h="49513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33 271,01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732800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13 707,02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613009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935206"/>
                  </a:ext>
                </a:extLst>
              </a:tr>
              <a:tr h="4553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40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2 403 941,09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636435"/>
                  </a:ext>
                </a:extLst>
              </a:tr>
              <a:tr h="16788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2 451 019,12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458754"/>
                  </a:ext>
                </a:extLst>
              </a:tr>
              <a:tr h="167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58192"/>
                  </a:ext>
                </a:extLst>
              </a:tr>
              <a:tr h="167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653288"/>
                  </a:ext>
                </a:extLst>
              </a:tr>
              <a:tr h="167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411701"/>
                  </a:ext>
                </a:extLst>
              </a:tr>
              <a:tr h="167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18523"/>
                  </a:ext>
                </a:extLst>
              </a:tr>
              <a:tr h="1678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797716"/>
                  </a:ext>
                </a:extLst>
              </a:tr>
              <a:tr h="16788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13.12.2022 - 13.12.2022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896014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680601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5 196,00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375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955791"/>
                  </a:ext>
                </a:extLst>
              </a:tr>
              <a:tr h="4553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40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2 403 941,09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44625"/>
                  </a:ext>
                </a:extLst>
              </a:tr>
              <a:tr h="16788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2 409 237,09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614521"/>
                  </a:ext>
                </a:extLst>
              </a:tr>
              <a:tr h="167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269037"/>
                  </a:ext>
                </a:extLst>
              </a:tr>
              <a:tr h="167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334734"/>
                  </a:ext>
                </a:extLst>
              </a:tr>
              <a:tr h="167884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13.12.2022 - 13.12.2022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066157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725762"/>
                  </a:ext>
                </a:extLst>
              </a:tr>
              <a:tr h="49513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33 271,01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116856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8 511,02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981029"/>
                  </a:ext>
                </a:extLst>
              </a:tr>
              <a:tr h="16788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41 782,03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091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87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200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2022-12-13T08:12:17Z</dcterms:created>
  <dcterms:modified xsi:type="dcterms:W3CDTF">2022-12-13T08:13:41Z</dcterms:modified>
</cp:coreProperties>
</file>