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35F7-6A79-4C45-83C8-44F7A236D73B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246-E7A8-45A1-A2D7-7E203938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35F7-6A79-4C45-83C8-44F7A236D73B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246-E7A8-45A1-A2D7-7E203938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0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35F7-6A79-4C45-83C8-44F7A236D73B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246-E7A8-45A1-A2D7-7E203938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7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35F7-6A79-4C45-83C8-44F7A236D73B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246-E7A8-45A1-A2D7-7E203938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0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35F7-6A79-4C45-83C8-44F7A236D73B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246-E7A8-45A1-A2D7-7E203938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65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35F7-6A79-4C45-83C8-44F7A236D73B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246-E7A8-45A1-A2D7-7E203938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9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35F7-6A79-4C45-83C8-44F7A236D73B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246-E7A8-45A1-A2D7-7E203938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4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35F7-6A79-4C45-83C8-44F7A236D73B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246-E7A8-45A1-A2D7-7E203938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3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35F7-6A79-4C45-83C8-44F7A236D73B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246-E7A8-45A1-A2D7-7E203938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35F7-6A79-4C45-83C8-44F7A236D73B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246-E7A8-45A1-A2D7-7E203938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46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35F7-6A79-4C45-83C8-44F7A236D73B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246-E7A8-45A1-A2D7-7E203938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5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135F7-6A79-4C45-83C8-44F7A236D73B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83246-E7A8-45A1-A2D7-7E203938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8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189217"/>
              </p:ext>
            </p:extLst>
          </p:nvPr>
        </p:nvGraphicFramePr>
        <p:xfrm>
          <a:off x="1524003" y="798031"/>
          <a:ext cx="9144000" cy="587177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416137899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85614052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37365948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86342265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988191405"/>
                    </a:ext>
                  </a:extLst>
                </a:gridCol>
              </a:tblGrid>
              <a:tr h="167884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152517"/>
                  </a:ext>
                </a:extLst>
              </a:tr>
              <a:tr h="167884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13.12.2022 - 13.12.2022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567913"/>
                  </a:ext>
                </a:extLst>
              </a:tr>
              <a:tr h="167884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097617"/>
                  </a:ext>
                </a:extLst>
              </a:tr>
              <a:tr h="495133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33 271,01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732800"/>
                  </a:ext>
                </a:extLst>
              </a:tr>
              <a:tr h="16788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13 707,02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613009"/>
                  </a:ext>
                </a:extLst>
              </a:tr>
              <a:tr h="16788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18 xxxx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Други разходи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100,00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935206"/>
                  </a:ext>
                </a:extLst>
              </a:tr>
              <a:tr h="45537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40 xxxx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Стипендии, пенсии, помощи и текущи трансфери за домакинства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2 403 941,09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636435"/>
                  </a:ext>
                </a:extLst>
              </a:tr>
              <a:tr h="167884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8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2 451 019,12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458754"/>
                  </a:ext>
                </a:extLst>
              </a:tr>
              <a:tr h="16788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058192"/>
                  </a:ext>
                </a:extLst>
              </a:tr>
              <a:tr h="16788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653288"/>
                  </a:ext>
                </a:extLst>
              </a:tr>
              <a:tr h="16788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411701"/>
                  </a:ext>
                </a:extLst>
              </a:tr>
              <a:tr h="16788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18523"/>
                  </a:ext>
                </a:extLst>
              </a:tr>
              <a:tr h="167884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797716"/>
                  </a:ext>
                </a:extLst>
              </a:tr>
              <a:tr h="167884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1000" dirty="0" smtClean="0">
                          <a:effectLst/>
                        </a:rPr>
                        <a:t>0740 </a:t>
                      </a:r>
                      <a:r>
                        <a:rPr lang="ru-RU" sz="1000" dirty="0">
                          <a:effectLst/>
                        </a:rPr>
                        <a:t>)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13.12.2022 - 13.12.2022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896014"/>
                  </a:ext>
                </a:extLst>
              </a:tr>
              <a:tr h="167884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680601"/>
                  </a:ext>
                </a:extLst>
              </a:tr>
              <a:tr h="16788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5 196,00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5375"/>
                  </a:ext>
                </a:extLst>
              </a:tr>
              <a:tr h="16788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18 xxxx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Други разходи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100,00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955791"/>
                  </a:ext>
                </a:extLst>
              </a:tr>
              <a:tr h="45537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40 xxxx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Стипендии, пенсии, помощи и текущи трансфери за домакинства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2 403 941,09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444625"/>
                  </a:ext>
                </a:extLst>
              </a:tr>
              <a:tr h="167884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6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2 409 237,09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614521"/>
                  </a:ext>
                </a:extLst>
              </a:tr>
              <a:tr h="16788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269037"/>
                  </a:ext>
                </a:extLst>
              </a:tr>
              <a:tr h="16788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334734"/>
                  </a:ext>
                </a:extLst>
              </a:tr>
              <a:tr h="167884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</a:rPr>
                        <a:t>ИАНМСП </a:t>
                      </a:r>
                      <a:r>
                        <a:rPr lang="bg-BG" sz="1000">
                          <a:effectLst/>
                        </a:rPr>
                        <a:t>( </a:t>
                      </a:r>
                      <a:r>
                        <a:rPr lang="bg-BG" sz="1000" smtClean="0">
                          <a:effectLst/>
                        </a:rPr>
                        <a:t>0740 </a:t>
                      </a:r>
                      <a:r>
                        <a:rPr lang="bg-BG" sz="1000" dirty="0">
                          <a:effectLst/>
                        </a:rPr>
                        <a:t>)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13.12.2022 - 13.12.2022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066157"/>
                  </a:ext>
                </a:extLst>
              </a:tr>
              <a:tr h="167884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725762"/>
                  </a:ext>
                </a:extLst>
              </a:tr>
              <a:tr h="495133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33 271,01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116856"/>
                  </a:ext>
                </a:extLst>
              </a:tr>
              <a:tr h="16788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8 511,02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981029"/>
                  </a:ext>
                </a:extLst>
              </a:tr>
              <a:tr h="167884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41 782,03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091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87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200</Words>
  <Application>Microsoft Office PowerPoint</Application>
  <PresentationFormat>Widescreen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2022-12-13T08:12:17Z</dcterms:created>
  <dcterms:modified xsi:type="dcterms:W3CDTF">2022-12-13T08:13:41Z</dcterms:modified>
</cp:coreProperties>
</file>