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7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80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57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9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4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8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2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9FC44-9C22-4B26-91ED-DB05DEE3E598}" type="datetimeFigureOut">
              <a:rPr lang="en-US" smtClean="0"/>
              <a:t>12/12/2022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04F6A-00A4-490C-9323-9429CF6FC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1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639249"/>
              </p:ext>
            </p:extLst>
          </p:nvPr>
        </p:nvGraphicFramePr>
        <p:xfrm>
          <a:off x="1524000" y="1122371"/>
          <a:ext cx="9144000" cy="543462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68800656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2392489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7988021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0742117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85627782"/>
                    </a:ext>
                  </a:extLst>
                </a:gridCol>
              </a:tblGrid>
              <a:tr h="1090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578305"/>
                  </a:ext>
                </a:extLst>
              </a:tr>
              <a:tr h="19194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12.12.2022 - 12.12.2022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408543"/>
                  </a:ext>
                </a:extLst>
              </a:tr>
              <a:tr h="10903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665053"/>
                  </a:ext>
                </a:extLst>
              </a:tr>
              <a:tr h="60650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43 816,88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846556"/>
                  </a:ext>
                </a:extLst>
              </a:tr>
              <a:tr h="1090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11 720,84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931059"/>
                  </a:ext>
                </a:extLst>
              </a:tr>
              <a:tr h="1919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3 083,95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778594"/>
                  </a:ext>
                </a:extLst>
              </a:tr>
              <a:tr h="10903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58 621,67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90521"/>
                  </a:ext>
                </a:extLst>
              </a:tr>
              <a:tr h="1090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928206"/>
                  </a:ext>
                </a:extLst>
              </a:tr>
              <a:tr h="1090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555081"/>
                  </a:ext>
                </a:extLst>
              </a:tr>
              <a:tr h="1090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957119"/>
                  </a:ext>
                </a:extLst>
              </a:tr>
              <a:tr h="1090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123215"/>
                  </a:ext>
                </a:extLst>
              </a:tr>
              <a:tr h="10903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970460"/>
                  </a:ext>
                </a:extLst>
              </a:tr>
              <a:tr h="19194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0740 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12.12.2022 - 12.12.2022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383683"/>
                  </a:ext>
                </a:extLst>
              </a:tr>
              <a:tr h="10903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579745"/>
                  </a:ext>
                </a:extLst>
              </a:tr>
              <a:tr h="1090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3 416,23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469847"/>
                  </a:ext>
                </a:extLst>
              </a:tr>
              <a:tr h="1919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774,50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740225"/>
                  </a:ext>
                </a:extLst>
              </a:tr>
              <a:tr h="10903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4 190,73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0994532"/>
                  </a:ext>
                </a:extLst>
              </a:tr>
              <a:tr h="109038">
                <a:tc gridSpan="5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278420"/>
                  </a:ext>
                </a:extLst>
              </a:tr>
              <a:tr h="10903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22462"/>
                  </a:ext>
                </a:extLst>
              </a:tr>
              <a:tr h="109038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12.12.2022 - 12.12.2022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170305"/>
                  </a:ext>
                </a:extLst>
              </a:tr>
              <a:tr h="10903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40240"/>
                  </a:ext>
                </a:extLst>
              </a:tr>
              <a:tr h="606500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43 816,88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277027"/>
                  </a:ext>
                </a:extLst>
              </a:tr>
              <a:tr h="10903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10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8 304,61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97815"/>
                  </a:ext>
                </a:extLst>
              </a:tr>
              <a:tr h="1919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2 309,45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584100"/>
                  </a:ext>
                </a:extLst>
              </a:tr>
              <a:tr h="10903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13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54 430,94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420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782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174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2022-12-12T13:51:44Z</dcterms:created>
  <dcterms:modified xsi:type="dcterms:W3CDTF">2022-12-12T13:53:47Z</dcterms:modified>
</cp:coreProperties>
</file>