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4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4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2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4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0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2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6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2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0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CE83-FE85-4981-8C2A-E31256112CA8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1D67-5DE9-4161-B478-03FF209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3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60799"/>
              </p:ext>
            </p:extLst>
          </p:nvPr>
        </p:nvGraphicFramePr>
        <p:xfrm>
          <a:off x="1524004" y="1122353"/>
          <a:ext cx="9143995" cy="5053844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95232304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415133901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522275294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530794471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3196628258"/>
                    </a:ext>
                  </a:extLst>
                </a:gridCol>
              </a:tblGrid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51476"/>
                  </a:ext>
                </a:extLst>
              </a:tr>
              <a:tr h="25938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09.12.2022 - 09.12.2022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757076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35279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15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27 017,14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95448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487,20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137942"/>
                  </a:ext>
                </a:extLst>
              </a:tr>
              <a:tr h="2593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131,00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56811"/>
                  </a:ext>
                </a:extLst>
              </a:tr>
              <a:tr h="147519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20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27 635,34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64191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826273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785644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76458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63308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74194"/>
                  </a:ext>
                </a:extLst>
              </a:tr>
              <a:tr h="25938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09.12.2022 - 09.12.2022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48614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67351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7 238,49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19685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487,20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04070"/>
                  </a:ext>
                </a:extLst>
              </a:tr>
              <a:tr h="2593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131,00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376463"/>
                  </a:ext>
                </a:extLst>
              </a:tr>
              <a:tr h="147519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7 856,69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74589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481277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316249"/>
                  </a:ext>
                </a:extLst>
              </a:tr>
              <a:tr h="147519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09.12.2022 - 09.12.2022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937146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1280"/>
                  </a:ext>
                </a:extLst>
              </a:tr>
              <a:tr h="1475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19 778,65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1058"/>
                  </a:ext>
                </a:extLst>
              </a:tr>
              <a:tr h="147519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19 778,65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66074"/>
                  </a:ext>
                </a:extLst>
              </a:tr>
              <a:tr h="1475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4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77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2022-12-09T09:27:11Z</dcterms:created>
  <dcterms:modified xsi:type="dcterms:W3CDTF">2022-12-09T09:28:22Z</dcterms:modified>
</cp:coreProperties>
</file>