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CE83-FE85-4981-8C2A-E31256112CA8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1D67-5DE9-4161-B478-03FF20922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149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CE83-FE85-4981-8C2A-E31256112CA8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1D67-5DE9-4161-B478-03FF20922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119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CE83-FE85-4981-8C2A-E31256112CA8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1D67-5DE9-4161-B478-03FF20922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742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CE83-FE85-4981-8C2A-E31256112CA8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1D67-5DE9-4161-B478-03FF20922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720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CE83-FE85-4981-8C2A-E31256112CA8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1D67-5DE9-4161-B478-03FF20922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647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CE83-FE85-4981-8C2A-E31256112CA8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1D67-5DE9-4161-B478-03FF20922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66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CE83-FE85-4981-8C2A-E31256112CA8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1D67-5DE9-4161-B478-03FF20922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301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CE83-FE85-4981-8C2A-E31256112CA8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1D67-5DE9-4161-B478-03FF20922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320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CE83-FE85-4981-8C2A-E31256112CA8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1D67-5DE9-4161-B478-03FF20922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868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CE83-FE85-4981-8C2A-E31256112CA8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1D67-5DE9-4161-B478-03FF20922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324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CE83-FE85-4981-8C2A-E31256112CA8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1D67-5DE9-4161-B478-03FF20922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005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ACE83-FE85-4981-8C2A-E31256112CA8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81D67-5DE9-4161-B478-03FF20922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235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860799"/>
              </p:ext>
            </p:extLst>
          </p:nvPr>
        </p:nvGraphicFramePr>
        <p:xfrm>
          <a:off x="1524004" y="1122353"/>
          <a:ext cx="9143995" cy="5053844"/>
        </p:xfrm>
        <a:graphic>
          <a:graphicData uri="http://schemas.openxmlformats.org/drawingml/2006/table">
            <a:tbl>
              <a:tblPr/>
              <a:tblGrid>
                <a:gridCol w="1828799">
                  <a:extLst>
                    <a:ext uri="{9D8B030D-6E8A-4147-A177-3AD203B41FA5}">
                      <a16:colId xmlns:a16="http://schemas.microsoft.com/office/drawing/2014/main" val="95232304"/>
                    </a:ext>
                  </a:extLst>
                </a:gridCol>
                <a:gridCol w="1828799">
                  <a:extLst>
                    <a:ext uri="{9D8B030D-6E8A-4147-A177-3AD203B41FA5}">
                      <a16:colId xmlns:a16="http://schemas.microsoft.com/office/drawing/2014/main" val="4151339012"/>
                    </a:ext>
                  </a:extLst>
                </a:gridCol>
                <a:gridCol w="1828799">
                  <a:extLst>
                    <a:ext uri="{9D8B030D-6E8A-4147-A177-3AD203B41FA5}">
                      <a16:colId xmlns:a16="http://schemas.microsoft.com/office/drawing/2014/main" val="522275294"/>
                    </a:ext>
                  </a:extLst>
                </a:gridCol>
                <a:gridCol w="1828799">
                  <a:extLst>
                    <a:ext uri="{9D8B030D-6E8A-4147-A177-3AD203B41FA5}">
                      <a16:colId xmlns:a16="http://schemas.microsoft.com/office/drawing/2014/main" val="530794471"/>
                    </a:ext>
                  </a:extLst>
                </a:gridCol>
                <a:gridCol w="1828799">
                  <a:extLst>
                    <a:ext uri="{9D8B030D-6E8A-4147-A177-3AD203B41FA5}">
                      <a16:colId xmlns:a16="http://schemas.microsoft.com/office/drawing/2014/main" val="3196628258"/>
                    </a:ext>
                  </a:extLst>
                </a:gridCol>
              </a:tblGrid>
              <a:tr h="147519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4751476"/>
                  </a:ext>
                </a:extLst>
              </a:tr>
              <a:tr h="259388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09.12.2022 - 09.12.2022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1757076"/>
                  </a:ext>
                </a:extLst>
              </a:tr>
              <a:tr h="147519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735279"/>
                  </a:ext>
                </a:extLst>
              </a:tr>
              <a:tr h="147519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15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27 017,14 лв.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495448"/>
                  </a:ext>
                </a:extLst>
              </a:tr>
              <a:tr h="147519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18 xxxx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Други разходи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487,20 лв.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137942"/>
                  </a:ext>
                </a:extLst>
              </a:tr>
              <a:tr h="25938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4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131,00 лв.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356811"/>
                  </a:ext>
                </a:extLst>
              </a:tr>
              <a:tr h="147519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20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27 635,34 лв.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864191"/>
                  </a:ext>
                </a:extLst>
              </a:tr>
              <a:tr h="147519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3826273"/>
                  </a:ext>
                </a:extLst>
              </a:tr>
              <a:tr h="147519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9785644"/>
                  </a:ext>
                </a:extLst>
              </a:tr>
              <a:tr h="147519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4976458"/>
                  </a:ext>
                </a:extLst>
              </a:tr>
              <a:tr h="147519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6463308"/>
                  </a:ext>
                </a:extLst>
              </a:tr>
              <a:tr h="147519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6974194"/>
                  </a:ext>
                </a:extLst>
              </a:tr>
              <a:tr h="259388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1000" dirty="0" smtClean="0">
                          <a:effectLst/>
                        </a:rPr>
                        <a:t>0740 </a:t>
                      </a:r>
                      <a:r>
                        <a:rPr lang="ru-RU" sz="1000" dirty="0">
                          <a:effectLst/>
                        </a:rPr>
                        <a:t>)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09.12.2022 - 09.12.2022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148614"/>
                  </a:ext>
                </a:extLst>
              </a:tr>
              <a:tr h="147519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967351"/>
                  </a:ext>
                </a:extLst>
              </a:tr>
              <a:tr h="147519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7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7 238,49 лв.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719685"/>
                  </a:ext>
                </a:extLst>
              </a:tr>
              <a:tr h="147519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18 xxxx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Други разходи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487,20 лв.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104070"/>
                  </a:ext>
                </a:extLst>
              </a:tr>
              <a:tr h="25938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4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131,00 лв.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376463"/>
                  </a:ext>
                </a:extLst>
              </a:tr>
              <a:tr h="147519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12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7 856,69 лв.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274589"/>
                  </a:ext>
                </a:extLst>
              </a:tr>
              <a:tr h="147519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8481277"/>
                  </a:ext>
                </a:extLst>
              </a:tr>
              <a:tr h="147519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6316249"/>
                  </a:ext>
                </a:extLst>
              </a:tr>
              <a:tr h="147519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</a:rPr>
                        <a:t>БАИ ( </a:t>
                      </a:r>
                      <a:r>
                        <a:rPr lang="bg-BG" sz="1000" dirty="0" smtClean="0">
                          <a:effectLst/>
                        </a:rPr>
                        <a:t>0740 </a:t>
                      </a:r>
                      <a:r>
                        <a:rPr lang="bg-BG" sz="1000" dirty="0">
                          <a:effectLst/>
                        </a:rPr>
                        <a:t>)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09.12.2022 - 09.12.2022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7937146"/>
                  </a:ext>
                </a:extLst>
              </a:tr>
              <a:tr h="147519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01280"/>
                  </a:ext>
                </a:extLst>
              </a:tr>
              <a:tr h="147519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8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19 778,65 лв.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21058"/>
                  </a:ext>
                </a:extLst>
              </a:tr>
              <a:tr h="147519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8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19 778,65 лв.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666074"/>
                  </a:ext>
                </a:extLst>
              </a:tr>
              <a:tr h="147519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 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43428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2779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141</Words>
  <Application>Microsoft Office PowerPoint</Application>
  <PresentationFormat>Widescreen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2022-12-09T09:27:11Z</dcterms:created>
  <dcterms:modified xsi:type="dcterms:W3CDTF">2022-12-09T09:28:22Z</dcterms:modified>
</cp:coreProperties>
</file>