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-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8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1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1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4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1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5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4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7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1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40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26C00-1D0D-4B8B-9658-44CB9FD33252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2CF7-70C9-42DA-BD02-BD67B5504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3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95040"/>
              </p:ext>
            </p:extLst>
          </p:nvPr>
        </p:nvGraphicFramePr>
        <p:xfrm>
          <a:off x="-2" y="939332"/>
          <a:ext cx="12128270" cy="6491488"/>
        </p:xfrm>
        <a:graphic>
          <a:graphicData uri="http://schemas.openxmlformats.org/drawingml/2006/table">
            <a:tbl>
              <a:tblPr/>
              <a:tblGrid>
                <a:gridCol w="2425654">
                  <a:extLst>
                    <a:ext uri="{9D8B030D-6E8A-4147-A177-3AD203B41FA5}">
                      <a16:colId xmlns:a16="http://schemas.microsoft.com/office/drawing/2014/main" val="1162100681"/>
                    </a:ext>
                  </a:extLst>
                </a:gridCol>
                <a:gridCol w="2425654">
                  <a:extLst>
                    <a:ext uri="{9D8B030D-6E8A-4147-A177-3AD203B41FA5}">
                      <a16:colId xmlns:a16="http://schemas.microsoft.com/office/drawing/2014/main" val="2509695646"/>
                    </a:ext>
                  </a:extLst>
                </a:gridCol>
                <a:gridCol w="2425654">
                  <a:extLst>
                    <a:ext uri="{9D8B030D-6E8A-4147-A177-3AD203B41FA5}">
                      <a16:colId xmlns:a16="http://schemas.microsoft.com/office/drawing/2014/main" val="528800348"/>
                    </a:ext>
                  </a:extLst>
                </a:gridCol>
                <a:gridCol w="2425654">
                  <a:extLst>
                    <a:ext uri="{9D8B030D-6E8A-4147-A177-3AD203B41FA5}">
                      <a16:colId xmlns:a16="http://schemas.microsoft.com/office/drawing/2014/main" val="911589598"/>
                    </a:ext>
                  </a:extLst>
                </a:gridCol>
                <a:gridCol w="2425654">
                  <a:extLst>
                    <a:ext uri="{9D8B030D-6E8A-4147-A177-3AD203B41FA5}">
                      <a16:colId xmlns:a16="http://schemas.microsoft.com/office/drawing/2014/main" val="476068526"/>
                    </a:ext>
                  </a:extLst>
                </a:gridCol>
              </a:tblGrid>
              <a:tr h="1669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93292"/>
                  </a:ext>
                </a:extLst>
              </a:tr>
              <a:tr h="166982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08.12.2022 - 08.12.2022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116405"/>
                  </a:ext>
                </a:extLst>
              </a:tr>
              <a:tr h="1669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15926"/>
                  </a:ext>
                </a:extLst>
              </a:tr>
              <a:tr h="45455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58 287,62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035613"/>
                  </a:ext>
                </a:extLst>
              </a:tr>
              <a:tr h="16698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19 330,29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205570"/>
                  </a:ext>
                </a:extLst>
              </a:tr>
              <a:tr h="31076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30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65 526,47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449707"/>
                  </a:ext>
                </a:extLst>
              </a:tr>
              <a:tr h="16698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20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5 326,49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763192"/>
                  </a:ext>
                </a:extLst>
              </a:tr>
              <a:tr h="16698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46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148 470,87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87070"/>
                  </a:ext>
                </a:extLst>
              </a:tr>
              <a:tr h="16698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448988"/>
                  </a:ext>
                </a:extLst>
              </a:tr>
              <a:tr h="16698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390052"/>
                  </a:ext>
                </a:extLst>
              </a:tr>
              <a:tr h="16698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67694"/>
                  </a:ext>
                </a:extLst>
              </a:tr>
              <a:tr h="16698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049842"/>
                  </a:ext>
                </a:extLst>
              </a:tr>
              <a:tr h="1669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802743"/>
                  </a:ext>
                </a:extLst>
              </a:tr>
              <a:tr h="166982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0740)</a:t>
                      </a:r>
                      <a:endParaRPr lang="ru-RU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08.12.2022 - 08.12.2022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416420"/>
                  </a:ext>
                </a:extLst>
              </a:tr>
              <a:tr h="1669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073626"/>
                  </a:ext>
                </a:extLst>
              </a:tr>
              <a:tr h="45455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40 605,00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393455"/>
                  </a:ext>
                </a:extLst>
              </a:tr>
              <a:tr h="16698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6 674,45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63031"/>
                  </a:ext>
                </a:extLst>
              </a:tr>
              <a:tr h="16698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2 197,49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573"/>
                  </a:ext>
                </a:extLst>
              </a:tr>
              <a:tr h="16698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36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49 476,94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418418"/>
                  </a:ext>
                </a:extLst>
              </a:tr>
              <a:tr h="16698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073200"/>
                  </a:ext>
                </a:extLst>
              </a:tr>
              <a:tr h="16698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331378"/>
                  </a:ext>
                </a:extLst>
              </a:tr>
              <a:tr h="166982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0740)</a:t>
                      </a:r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08.12.2022 - 08.12.2022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604424"/>
                  </a:ext>
                </a:extLst>
              </a:tr>
              <a:tr h="1669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18074"/>
                  </a:ext>
                </a:extLst>
              </a:tr>
              <a:tr h="45455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effectLst/>
                        </a:rPr>
                        <a:t>6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17 682,62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454358"/>
                  </a:ext>
                </a:extLst>
              </a:tr>
              <a:tr h="16698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12 655,84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970185"/>
                  </a:ext>
                </a:extLst>
              </a:tr>
              <a:tr h="31076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30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65 526,47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817279"/>
                  </a:ext>
                </a:extLst>
              </a:tr>
              <a:tr h="16698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3 129,00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043818"/>
                  </a:ext>
                </a:extLst>
              </a:tr>
              <a:tr h="16698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98 993,93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96772"/>
                  </a:ext>
                </a:extLst>
              </a:tr>
              <a:tr h="16698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127719"/>
                  </a:ext>
                </a:extLst>
              </a:tr>
              <a:tr h="166982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322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999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220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2022-12-08T14:10:14Z</dcterms:created>
  <dcterms:modified xsi:type="dcterms:W3CDTF">2022-12-08T14:11:52Z</dcterms:modified>
</cp:coreProperties>
</file>