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6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7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4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5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0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4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EFEDD-E7FE-477B-8941-FC550E14A683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39B1-F44B-4290-BB06-66B0AC86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357615"/>
              </p:ext>
            </p:extLst>
          </p:nvPr>
        </p:nvGraphicFramePr>
        <p:xfrm>
          <a:off x="1524003" y="1122361"/>
          <a:ext cx="9144000" cy="441259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81309932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802246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6960997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976310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25566663"/>
                    </a:ext>
                  </a:extLst>
                </a:gridCol>
              </a:tblGrid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607816"/>
                  </a:ext>
                </a:extLst>
              </a:tr>
              <a:tr h="311270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07.12.2022 - 07.12.2022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56818"/>
                  </a:ext>
                </a:extLst>
              </a:tr>
              <a:tr h="17786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493951"/>
                  </a:ext>
                </a:extLst>
              </a:tr>
              <a:tr h="1778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255,51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810821"/>
                  </a:ext>
                </a:extLst>
              </a:tr>
              <a:tr h="44467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65 825,20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543646"/>
                  </a:ext>
                </a:extLst>
              </a:tr>
              <a:tr h="3112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35 764,92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106114"/>
                  </a:ext>
                </a:extLst>
              </a:tr>
              <a:tr h="17786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101 845,63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90240"/>
                  </a:ext>
                </a:extLst>
              </a:tr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750817"/>
                  </a:ext>
                </a:extLst>
              </a:tr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769325"/>
                  </a:ext>
                </a:extLst>
              </a:tr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861921"/>
                  </a:ext>
                </a:extLst>
              </a:tr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226501"/>
                  </a:ext>
                </a:extLst>
              </a:tr>
              <a:tr h="1778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395305"/>
                  </a:ext>
                </a:extLst>
              </a:tr>
              <a:tr h="17786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07.12.2022 - 07.12.2022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909807"/>
                  </a:ext>
                </a:extLst>
              </a:tr>
              <a:tr h="17786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26629"/>
                  </a:ext>
                </a:extLst>
              </a:tr>
              <a:tr h="1778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255,51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65507"/>
                  </a:ext>
                </a:extLst>
              </a:tr>
              <a:tr h="44467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30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65 825,20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626289"/>
                  </a:ext>
                </a:extLst>
              </a:tr>
              <a:tr h="3112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35 764,92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63995"/>
                  </a:ext>
                </a:extLst>
              </a:tr>
              <a:tr h="17786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101 845,63 лв.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43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31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2022-12-07T15:48:48Z</dcterms:created>
  <dcterms:modified xsi:type="dcterms:W3CDTF">2022-12-07T15:49:40Z</dcterms:modified>
</cp:coreProperties>
</file>