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1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4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4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B28F-EB4E-4A89-A046-D74B99903F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D898-334A-4AE7-8DEA-DD63D05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43633"/>
              </p:ext>
            </p:extLst>
          </p:nvPr>
        </p:nvGraphicFramePr>
        <p:xfrm>
          <a:off x="1523999" y="1122364"/>
          <a:ext cx="9144000" cy="49230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7873117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258380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7415071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278380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02127274"/>
                    </a:ext>
                  </a:extLst>
                </a:gridCol>
              </a:tblGrid>
              <a:tr h="1384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367162"/>
                  </a:ext>
                </a:extLst>
              </a:tr>
              <a:tr h="24358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06.12.2022 - 06.12.2022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50269"/>
                  </a:ext>
                </a:extLst>
              </a:tr>
              <a:tr h="13840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42991"/>
                  </a:ext>
                </a:extLst>
              </a:tr>
              <a:tr h="66431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656,75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303"/>
                  </a:ext>
                </a:extLst>
              </a:tr>
              <a:tr h="1384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40 290,21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03344"/>
                  </a:ext>
                </a:extLst>
              </a:tr>
              <a:tr h="2435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51 226,92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00744"/>
                  </a:ext>
                </a:extLst>
              </a:tr>
              <a:tr h="13840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92 173,88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74639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4734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73021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416881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12272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34273"/>
                  </a:ext>
                </a:extLst>
              </a:tr>
              <a:tr h="138403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</a:t>
                      </a:r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bg-BG" sz="1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 </a:t>
                      </a:r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06.12.2022 - 06.12.2022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375593"/>
                  </a:ext>
                </a:extLst>
              </a:tr>
              <a:tr h="13840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7323"/>
                  </a:ext>
                </a:extLst>
              </a:tr>
              <a:tr h="66431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656,75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7541"/>
                  </a:ext>
                </a:extLst>
              </a:tr>
              <a:tr h="1384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40 290,21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843146"/>
                  </a:ext>
                </a:extLst>
              </a:tr>
              <a:tr h="2435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51 226,92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87548"/>
                  </a:ext>
                </a:extLst>
              </a:tr>
              <a:tr h="13840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92 173,88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37711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74170"/>
                  </a:ext>
                </a:extLst>
              </a:tr>
              <a:tr h="138403">
                <a:tc gridSpan="5"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5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6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2022-12-06T15:04:06Z</dcterms:created>
  <dcterms:modified xsi:type="dcterms:W3CDTF">2022-12-06T15:05:22Z</dcterms:modified>
</cp:coreProperties>
</file>