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7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9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3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1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5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6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5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ABC8-E036-416C-8F90-B7CC3643A11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828A3-BD57-47FE-B661-F437BE0C3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2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7013"/>
              </p:ext>
            </p:extLst>
          </p:nvPr>
        </p:nvGraphicFramePr>
        <p:xfrm>
          <a:off x="1524003" y="1122376"/>
          <a:ext cx="9144000" cy="543616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2362798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7771439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701426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838125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16828129"/>
                    </a:ext>
                  </a:extLst>
                </a:gridCol>
              </a:tblGrid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637159"/>
                  </a:ext>
                </a:extLst>
              </a:tr>
              <a:tr h="22858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05.12.2022 - 05.12.2022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29429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29745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7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4 773,57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95527"/>
                  </a:ext>
                </a:extLst>
              </a:tr>
              <a:tr h="2285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99 499,86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16890"/>
                  </a:ext>
                </a:extLst>
              </a:tr>
              <a:tr h="1301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20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104 273,43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973503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9479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975073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203322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144752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45846"/>
                  </a:ext>
                </a:extLst>
              </a:tr>
              <a:tr h="22858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05.12.2022 - 05.12.2022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975167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778615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1 964,29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835613"/>
                  </a:ext>
                </a:extLst>
              </a:tr>
              <a:tr h="2285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284,00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88620"/>
                  </a:ext>
                </a:extLst>
              </a:tr>
              <a:tr h="1301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15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2 248,29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19766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59594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739993"/>
                  </a:ext>
                </a:extLst>
              </a:tr>
              <a:tr h="13010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05.12.2022 - 05.12.2022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743672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03909"/>
                  </a:ext>
                </a:extLst>
              </a:tr>
              <a:tr h="22858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99 215,86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38805"/>
                  </a:ext>
                </a:extLst>
              </a:tr>
              <a:tr h="1301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99 215,86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76481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887906"/>
                  </a:ext>
                </a:extLst>
              </a:tr>
              <a:tr h="1301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082439"/>
                  </a:ext>
                </a:extLst>
              </a:tr>
              <a:tr h="13010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0740)</a:t>
                      </a:r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05.12.2022 - 05.12.2022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629567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64232"/>
                  </a:ext>
                </a:extLst>
              </a:tr>
              <a:tr h="13010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2 809,28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14715"/>
                  </a:ext>
                </a:extLst>
              </a:tr>
              <a:tr h="13010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2 809,28 лв.</a:t>
                      </a: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4263" marR="34263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87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47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158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2022-12-05T13:41:38Z</dcterms:created>
  <dcterms:modified xsi:type="dcterms:W3CDTF">2022-12-05T13:49:49Z</dcterms:modified>
</cp:coreProperties>
</file>