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BC8-E036-416C-8F90-B7CC3643A11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28A3-BD57-47FE-B661-F437BE0C3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7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BC8-E036-416C-8F90-B7CC3643A11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28A3-BD57-47FE-B661-F437BE0C3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9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BC8-E036-416C-8F90-B7CC3643A11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28A3-BD57-47FE-B661-F437BE0C3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2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BC8-E036-416C-8F90-B7CC3643A11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28A3-BD57-47FE-B661-F437BE0C3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3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BC8-E036-416C-8F90-B7CC3643A11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28A3-BD57-47FE-B661-F437BE0C3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9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BC8-E036-416C-8F90-B7CC3643A11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28A3-BD57-47FE-B661-F437BE0C3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BC8-E036-416C-8F90-B7CC3643A11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28A3-BD57-47FE-B661-F437BE0C3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33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BC8-E036-416C-8F90-B7CC3643A11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28A3-BD57-47FE-B661-F437BE0C3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31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BC8-E036-416C-8F90-B7CC3643A11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28A3-BD57-47FE-B661-F437BE0C3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59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BC8-E036-416C-8F90-B7CC3643A11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28A3-BD57-47FE-B661-F437BE0C3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4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ABC8-E036-416C-8F90-B7CC3643A11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28A3-BD57-47FE-B661-F437BE0C3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5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8ABC8-E036-416C-8F90-B7CC3643A11D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828A3-BD57-47FE-B661-F437BE0C3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20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67013"/>
              </p:ext>
            </p:extLst>
          </p:nvPr>
        </p:nvGraphicFramePr>
        <p:xfrm>
          <a:off x="1524003" y="1122376"/>
          <a:ext cx="9144000" cy="5436166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2362798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67771439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7014264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18381250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16828129"/>
                    </a:ext>
                  </a:extLst>
                </a:gridCol>
              </a:tblGrid>
              <a:tr h="1301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637159"/>
                  </a:ext>
                </a:extLst>
              </a:tr>
              <a:tr h="22858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05.12.2022 - 05.12.2022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29429"/>
                  </a:ext>
                </a:extLst>
              </a:tr>
              <a:tr h="13010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29745"/>
                  </a:ext>
                </a:extLst>
              </a:tr>
              <a:tr h="13010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4 773,57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395527"/>
                  </a:ext>
                </a:extLst>
              </a:tr>
              <a:tr h="2285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13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99 499,86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416890"/>
                  </a:ext>
                </a:extLst>
              </a:tr>
              <a:tr h="13010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20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104 273,43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973503"/>
                  </a:ext>
                </a:extLst>
              </a:tr>
              <a:tr h="1301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39479"/>
                  </a:ext>
                </a:extLst>
              </a:tr>
              <a:tr h="1301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975073"/>
                  </a:ext>
                </a:extLst>
              </a:tr>
              <a:tr h="1301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203322"/>
                  </a:ext>
                </a:extLst>
              </a:tr>
              <a:tr h="1301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144752"/>
                  </a:ext>
                </a:extLst>
              </a:tr>
              <a:tr h="1301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745846"/>
                  </a:ext>
                </a:extLst>
              </a:tr>
              <a:tr h="22858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0740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05.12.2022 - 05.12.2022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975167"/>
                  </a:ext>
                </a:extLst>
              </a:tr>
              <a:tr h="13010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778615"/>
                  </a:ext>
                </a:extLst>
              </a:tr>
              <a:tr h="13010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1 964,29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835613"/>
                  </a:ext>
                </a:extLst>
              </a:tr>
              <a:tr h="2285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11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284,00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588620"/>
                  </a:ext>
                </a:extLst>
              </a:tr>
              <a:tr h="13010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15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2 248,29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319766"/>
                  </a:ext>
                </a:extLst>
              </a:tr>
              <a:tr h="1301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659594"/>
                  </a:ext>
                </a:extLst>
              </a:tr>
              <a:tr h="1301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739993"/>
                  </a:ext>
                </a:extLst>
              </a:tr>
              <a:tr h="130108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БАИ ( </a:t>
                      </a:r>
                      <a:r>
                        <a:rPr lang="bg-BG" sz="1000" dirty="0" smtClean="0">
                          <a:effectLst/>
                        </a:rPr>
                        <a:t>0740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05.12.2022 - 05.12.2022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743672"/>
                  </a:ext>
                </a:extLst>
              </a:tr>
              <a:tr h="13010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03909"/>
                  </a:ext>
                </a:extLst>
              </a:tr>
              <a:tr h="2285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99 215,86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805"/>
                  </a:ext>
                </a:extLst>
              </a:tr>
              <a:tr h="13010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99 215,86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176481"/>
                  </a:ext>
                </a:extLst>
              </a:tr>
              <a:tr h="1301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887906"/>
                  </a:ext>
                </a:extLst>
              </a:tr>
              <a:tr h="1301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082439"/>
                  </a:ext>
                </a:extLst>
              </a:tr>
              <a:tr h="130108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( </a:t>
                      </a:r>
                      <a:r>
                        <a:rPr lang="bg-BG" sz="1000" dirty="0" smtClean="0">
                          <a:effectLst/>
                        </a:rPr>
                        <a:t>0740)</a:t>
                      </a:r>
                      <a:endParaRPr lang="bg-BG" sz="10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05.12.2022 - 05.12.2022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629567"/>
                  </a:ext>
                </a:extLst>
              </a:tr>
              <a:tr h="13010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464232"/>
                  </a:ext>
                </a:extLst>
              </a:tr>
              <a:tr h="13010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2 809,28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14715"/>
                  </a:ext>
                </a:extLst>
              </a:tr>
              <a:tr h="13010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2 809,28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887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475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158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2022-12-05T13:41:38Z</dcterms:created>
  <dcterms:modified xsi:type="dcterms:W3CDTF">2022-12-05T13:49:49Z</dcterms:modified>
</cp:coreProperties>
</file>