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3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6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5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0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2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7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0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BC1AC-A51A-4F6C-AB55-4FEFE563D8F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C09CC-C961-43B6-A623-DF0DFF24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7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870707"/>
              </p:ext>
            </p:extLst>
          </p:nvPr>
        </p:nvGraphicFramePr>
        <p:xfrm>
          <a:off x="-74817" y="241064"/>
          <a:ext cx="12203085" cy="6259504"/>
        </p:xfrm>
        <a:graphic>
          <a:graphicData uri="http://schemas.openxmlformats.org/drawingml/2006/table">
            <a:tbl>
              <a:tblPr/>
              <a:tblGrid>
                <a:gridCol w="2440617">
                  <a:extLst>
                    <a:ext uri="{9D8B030D-6E8A-4147-A177-3AD203B41FA5}">
                      <a16:colId xmlns:a16="http://schemas.microsoft.com/office/drawing/2014/main" val="3051598915"/>
                    </a:ext>
                  </a:extLst>
                </a:gridCol>
                <a:gridCol w="2440617">
                  <a:extLst>
                    <a:ext uri="{9D8B030D-6E8A-4147-A177-3AD203B41FA5}">
                      <a16:colId xmlns:a16="http://schemas.microsoft.com/office/drawing/2014/main" val="2968042444"/>
                    </a:ext>
                  </a:extLst>
                </a:gridCol>
                <a:gridCol w="2440617">
                  <a:extLst>
                    <a:ext uri="{9D8B030D-6E8A-4147-A177-3AD203B41FA5}">
                      <a16:colId xmlns:a16="http://schemas.microsoft.com/office/drawing/2014/main" val="415906600"/>
                    </a:ext>
                  </a:extLst>
                </a:gridCol>
                <a:gridCol w="2440617">
                  <a:extLst>
                    <a:ext uri="{9D8B030D-6E8A-4147-A177-3AD203B41FA5}">
                      <a16:colId xmlns:a16="http://schemas.microsoft.com/office/drawing/2014/main" val="2959177840"/>
                    </a:ext>
                  </a:extLst>
                </a:gridCol>
                <a:gridCol w="2440617">
                  <a:extLst>
                    <a:ext uri="{9D8B030D-6E8A-4147-A177-3AD203B41FA5}">
                      <a16:colId xmlns:a16="http://schemas.microsoft.com/office/drawing/2014/main" val="2424729057"/>
                    </a:ext>
                  </a:extLst>
                </a:gridCol>
              </a:tblGrid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444074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02.12.2022 - 02.12.2022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985115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36399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44 911,18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93059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214,43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327402"/>
                  </a:ext>
                </a:extLst>
              </a:tr>
              <a:tr h="3355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50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143 769,60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309108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12 443,39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28134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27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201 338,60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58384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227259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299093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06274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918675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52333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0740)</a:t>
                      </a:r>
                      <a:endParaRPr lang="ru-RU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02.12.2022 - 02.12.2022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036866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301228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26 052,92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50536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214,43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2220"/>
                  </a:ext>
                </a:extLst>
              </a:tr>
              <a:tr h="3355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50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143 769,60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41231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443,39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381420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170 480,34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742311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518874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949544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02.12.2022 - 02.12.2022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587371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63114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9 857,13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795906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12 000,00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96422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21 857,13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84527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369017"/>
                  </a:ext>
                </a:extLst>
              </a:tr>
              <a:tr h="1802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20338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02.12.2022 - 02.12.2022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939503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260792"/>
                  </a:ext>
                </a:extLst>
              </a:tr>
              <a:tr h="1802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9 001,13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396"/>
                  </a:ext>
                </a:extLst>
              </a:tr>
              <a:tr h="1802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9 001,13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00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06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216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2022-12-02T13:04:17Z</dcterms:created>
  <dcterms:modified xsi:type="dcterms:W3CDTF">2022-12-02T13:06:34Z</dcterms:modified>
</cp:coreProperties>
</file>