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C19E-A9BF-46FC-8621-C1C2AB3904A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7E27-F2A8-4B06-9BF3-DCF0A01A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02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C19E-A9BF-46FC-8621-C1C2AB3904A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7E27-F2A8-4B06-9BF3-DCF0A01A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19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C19E-A9BF-46FC-8621-C1C2AB3904A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7E27-F2A8-4B06-9BF3-DCF0A01A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6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C19E-A9BF-46FC-8621-C1C2AB3904A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7E27-F2A8-4B06-9BF3-DCF0A01A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2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C19E-A9BF-46FC-8621-C1C2AB3904A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7E27-F2A8-4B06-9BF3-DCF0A01A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2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C19E-A9BF-46FC-8621-C1C2AB3904A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7E27-F2A8-4B06-9BF3-DCF0A01A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76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C19E-A9BF-46FC-8621-C1C2AB3904A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7E27-F2A8-4B06-9BF3-DCF0A01A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8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C19E-A9BF-46FC-8621-C1C2AB3904A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7E27-F2A8-4B06-9BF3-DCF0A01A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7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C19E-A9BF-46FC-8621-C1C2AB3904A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7E27-F2A8-4B06-9BF3-DCF0A01A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7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C19E-A9BF-46FC-8621-C1C2AB3904A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7E27-F2A8-4B06-9BF3-DCF0A01A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C19E-A9BF-46FC-8621-C1C2AB3904A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7E27-F2A8-4B06-9BF3-DCF0A01A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4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4C19E-A9BF-46FC-8621-C1C2AB3904AA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E7E27-F2A8-4B06-9BF3-DCF0A01AE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8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801799"/>
              </p:ext>
            </p:extLst>
          </p:nvPr>
        </p:nvGraphicFramePr>
        <p:xfrm>
          <a:off x="1524003" y="1122360"/>
          <a:ext cx="9144000" cy="4355101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9139329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20038965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7108310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2610276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118698344"/>
                    </a:ext>
                  </a:extLst>
                </a:gridCol>
              </a:tblGrid>
              <a:tr h="17045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02452"/>
                  </a:ext>
                </a:extLst>
              </a:tr>
              <a:tr h="29890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01.12.2022 - 01.12.2022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470772"/>
                  </a:ext>
                </a:extLst>
              </a:tr>
              <a:tr h="17045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731975"/>
                  </a:ext>
                </a:extLst>
              </a:tr>
              <a:tr h="1704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3 614,75 лв.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265182"/>
                  </a:ext>
                </a:extLst>
              </a:tr>
              <a:tr h="29890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8 924,40 лв.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74619"/>
                  </a:ext>
                </a:extLst>
              </a:tr>
              <a:tr h="17045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12 539,15 лв.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01166"/>
                  </a:ext>
                </a:extLst>
              </a:tr>
              <a:tr h="1704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980005"/>
                  </a:ext>
                </a:extLst>
              </a:tr>
              <a:tr h="1704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248849"/>
                  </a:ext>
                </a:extLst>
              </a:tr>
              <a:tr h="1704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142192"/>
                  </a:ext>
                </a:extLst>
              </a:tr>
              <a:tr h="1704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06574"/>
                  </a:ext>
                </a:extLst>
              </a:tr>
              <a:tr h="17045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842509"/>
                  </a:ext>
                </a:extLst>
              </a:tr>
              <a:tr h="17045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0740)</a:t>
                      </a:r>
                      <a:endParaRPr lang="bg-BG" sz="900" dirty="0">
                        <a:effectLst/>
                      </a:endParaRP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01.12.2022 - 01.12.2022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366945"/>
                  </a:ext>
                </a:extLst>
              </a:tr>
              <a:tr h="17045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069674"/>
                  </a:ext>
                </a:extLst>
              </a:tr>
              <a:tr h="1704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3 514,75 лв.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303163"/>
                  </a:ext>
                </a:extLst>
              </a:tr>
              <a:tr h="29890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8 924,40 лв.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37847"/>
                  </a:ext>
                </a:extLst>
              </a:tr>
              <a:tr h="17045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12 439,15 лв.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767124"/>
                  </a:ext>
                </a:extLst>
              </a:tr>
              <a:tr h="1704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814638"/>
                  </a:ext>
                </a:extLst>
              </a:tr>
              <a:tr h="1704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732403"/>
                  </a:ext>
                </a:extLst>
              </a:tr>
              <a:tr h="17045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0740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01.12.2022 - 01.12.2022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78837"/>
                  </a:ext>
                </a:extLst>
              </a:tr>
              <a:tr h="17045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690422"/>
                  </a:ext>
                </a:extLst>
              </a:tr>
              <a:tr h="1704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100,00 лв.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159970"/>
                  </a:ext>
                </a:extLst>
              </a:tr>
              <a:tr h="17045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100,00 лв.</a:t>
                      </a: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4859" marR="44859" marT="22430" marB="22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597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168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120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2022-12-01T07:25:14Z</dcterms:created>
  <dcterms:modified xsi:type="dcterms:W3CDTF">2022-12-01T07:26:40Z</dcterms:modified>
</cp:coreProperties>
</file>