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3984C-BB7A-464F-8CE2-6D6EB953288F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C8C25-54CE-45E2-B2F0-3A8609BB1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413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3984C-BB7A-464F-8CE2-6D6EB953288F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C8C25-54CE-45E2-B2F0-3A8609BB1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298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3984C-BB7A-464F-8CE2-6D6EB953288F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C8C25-54CE-45E2-B2F0-3A8609BB1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452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3984C-BB7A-464F-8CE2-6D6EB953288F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C8C25-54CE-45E2-B2F0-3A8609BB1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656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3984C-BB7A-464F-8CE2-6D6EB953288F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C8C25-54CE-45E2-B2F0-3A8609BB1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615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3984C-BB7A-464F-8CE2-6D6EB953288F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C8C25-54CE-45E2-B2F0-3A8609BB1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970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3984C-BB7A-464F-8CE2-6D6EB953288F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C8C25-54CE-45E2-B2F0-3A8609BB1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199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3984C-BB7A-464F-8CE2-6D6EB953288F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C8C25-54CE-45E2-B2F0-3A8609BB1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366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3984C-BB7A-464F-8CE2-6D6EB953288F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C8C25-54CE-45E2-B2F0-3A8609BB1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363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3984C-BB7A-464F-8CE2-6D6EB953288F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C8C25-54CE-45E2-B2F0-3A8609BB1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5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3984C-BB7A-464F-8CE2-6D6EB953288F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C8C25-54CE-45E2-B2F0-3A8609BB1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540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B3984C-BB7A-464F-8CE2-6D6EB953288F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AC8C25-54CE-45E2-B2F0-3A8609BB1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64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9017810"/>
              </p:ext>
            </p:extLst>
          </p:nvPr>
        </p:nvGraphicFramePr>
        <p:xfrm>
          <a:off x="1523999" y="1122375"/>
          <a:ext cx="9144000" cy="5523600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3655501558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351576315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92840252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5666717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490498909"/>
                    </a:ext>
                  </a:extLst>
                </a:gridCol>
              </a:tblGrid>
              <a:tr h="170005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B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6544557"/>
                  </a:ext>
                </a:extLst>
              </a:tr>
              <a:tr h="170005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B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31.10.2022 - 31.10.2022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B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763527"/>
                  </a:ext>
                </a:extLst>
              </a:tr>
              <a:tr h="170005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732156"/>
                  </a:ext>
                </a:extLst>
              </a:tr>
              <a:tr h="454716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01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50 673,06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7582243"/>
                  </a:ext>
                </a:extLst>
              </a:tr>
              <a:tr h="170005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6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1 547,55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1652195"/>
                  </a:ext>
                </a:extLst>
              </a:tr>
              <a:tr h="170005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7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11 163,56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9768160"/>
                  </a:ext>
                </a:extLst>
              </a:tr>
              <a:tr h="170005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14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63 384,17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5815736"/>
                  </a:ext>
                </a:extLst>
              </a:tr>
              <a:tr h="170005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B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4522236"/>
                  </a:ext>
                </a:extLst>
              </a:tr>
              <a:tr h="170005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B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6304359"/>
                  </a:ext>
                </a:extLst>
              </a:tr>
              <a:tr h="170005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B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7322662"/>
                  </a:ext>
                </a:extLst>
              </a:tr>
              <a:tr h="170005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B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4533354"/>
                  </a:ext>
                </a:extLst>
              </a:tr>
              <a:tr h="170005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B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9452954"/>
                  </a:ext>
                </a:extLst>
              </a:tr>
              <a:tr h="170005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effectLst/>
                        </a:rPr>
                        <a:t>М-во на иновациите и растежа-ЦУ ( </a:t>
                      </a:r>
                      <a:r>
                        <a:rPr lang="ru-RU" sz="1000" dirty="0" smtClean="0">
                          <a:effectLst/>
                        </a:rPr>
                        <a:t>074 </a:t>
                      </a:r>
                      <a:r>
                        <a:rPr lang="ru-RU" sz="1000" dirty="0">
                          <a:effectLst/>
                        </a:rPr>
                        <a:t>)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B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31.10.2022 - 31.10.2022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B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114810"/>
                  </a:ext>
                </a:extLst>
              </a:tr>
              <a:tr h="170005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983239"/>
                  </a:ext>
                </a:extLst>
              </a:tr>
              <a:tr h="170005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5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1 438,95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1015150"/>
                  </a:ext>
                </a:extLst>
              </a:tr>
              <a:tr h="170005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2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196,00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9783476"/>
                  </a:ext>
                </a:extLst>
              </a:tr>
              <a:tr h="170005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7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1 634,95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2711780"/>
                  </a:ext>
                </a:extLst>
              </a:tr>
              <a:tr h="170005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B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2017140"/>
                  </a:ext>
                </a:extLst>
              </a:tr>
              <a:tr h="170005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B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1505937"/>
                  </a:ext>
                </a:extLst>
              </a:tr>
              <a:tr h="170005">
                <a:tc gridSpan="2">
                  <a:txBody>
                    <a:bodyPr/>
                    <a:lstStyle/>
                    <a:p>
                      <a:pPr algn="l"/>
                      <a:r>
                        <a:rPr lang="bg-BG" sz="1000" dirty="0">
                          <a:effectLst/>
                        </a:rPr>
                        <a:t>ИАНМСП </a:t>
                      </a:r>
                      <a:r>
                        <a:rPr lang="bg-BG" sz="1000">
                          <a:effectLst/>
                        </a:rPr>
                        <a:t>( </a:t>
                      </a:r>
                      <a:r>
                        <a:rPr lang="bg-BG" sz="1000" smtClean="0">
                          <a:effectLst/>
                        </a:rPr>
                        <a:t>074)</a:t>
                      </a:r>
                      <a:endParaRPr lang="bg-BG" sz="1000" dirty="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B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31.10.2022 - 31.10.2022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B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5020472"/>
                  </a:ext>
                </a:extLst>
              </a:tr>
              <a:tr h="170005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9448664"/>
                  </a:ext>
                </a:extLst>
              </a:tr>
              <a:tr h="454716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01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50 673,06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7850241"/>
                  </a:ext>
                </a:extLst>
              </a:tr>
              <a:tr h="170005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108,60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5256632"/>
                  </a:ext>
                </a:extLst>
              </a:tr>
              <a:tr h="170005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5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10 967,56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104072"/>
                  </a:ext>
                </a:extLst>
              </a:tr>
              <a:tr h="170005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7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61 749,22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7718214"/>
                  </a:ext>
                </a:extLst>
              </a:tr>
              <a:tr h="170005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B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4226863"/>
                  </a:ext>
                </a:extLst>
              </a:tr>
              <a:tr h="170005">
                <a:tc gridSpan="5">
                  <a:txBody>
                    <a:bodyPr/>
                    <a:lstStyle/>
                    <a:p>
                      <a:r>
                        <a:rPr lang="en-US" sz="1000" dirty="0"/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B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1828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25131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176</Words>
  <Application>Microsoft Office PowerPoint</Application>
  <PresentationFormat>Widescreen</PresentationFormat>
  <Paragraphs>69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Dimitrinka Gutsova</dc:creator>
  <cp:lastModifiedBy>Dimitrinka Gutsova</cp:lastModifiedBy>
  <cp:revision>1</cp:revision>
  <dcterms:created xsi:type="dcterms:W3CDTF">2022-11-01T07:14:29Z</dcterms:created>
  <dcterms:modified xsi:type="dcterms:W3CDTF">2022-11-01T07:15:47Z</dcterms:modified>
</cp:coreProperties>
</file>