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8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1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1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6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7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4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27051-40E6-460D-AEC3-AD8DE297FE63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3FA8-0734-4E20-824E-9A0B93261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8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583455"/>
              </p:ext>
            </p:extLst>
          </p:nvPr>
        </p:nvGraphicFramePr>
        <p:xfrm>
          <a:off x="1421477" y="1122368"/>
          <a:ext cx="9246525" cy="5213894"/>
        </p:xfrm>
        <a:graphic>
          <a:graphicData uri="http://schemas.openxmlformats.org/drawingml/2006/table">
            <a:tbl>
              <a:tblPr/>
              <a:tblGrid>
                <a:gridCol w="1849305">
                  <a:extLst>
                    <a:ext uri="{9D8B030D-6E8A-4147-A177-3AD203B41FA5}">
                      <a16:colId xmlns:a16="http://schemas.microsoft.com/office/drawing/2014/main" val="2975257562"/>
                    </a:ext>
                  </a:extLst>
                </a:gridCol>
                <a:gridCol w="1849305">
                  <a:extLst>
                    <a:ext uri="{9D8B030D-6E8A-4147-A177-3AD203B41FA5}">
                      <a16:colId xmlns:a16="http://schemas.microsoft.com/office/drawing/2014/main" val="2361867360"/>
                    </a:ext>
                  </a:extLst>
                </a:gridCol>
                <a:gridCol w="1849305">
                  <a:extLst>
                    <a:ext uri="{9D8B030D-6E8A-4147-A177-3AD203B41FA5}">
                      <a16:colId xmlns:a16="http://schemas.microsoft.com/office/drawing/2014/main" val="2926607892"/>
                    </a:ext>
                  </a:extLst>
                </a:gridCol>
                <a:gridCol w="1849305">
                  <a:extLst>
                    <a:ext uri="{9D8B030D-6E8A-4147-A177-3AD203B41FA5}">
                      <a16:colId xmlns:a16="http://schemas.microsoft.com/office/drawing/2014/main" val="2637067550"/>
                    </a:ext>
                  </a:extLst>
                </a:gridCol>
                <a:gridCol w="1849305">
                  <a:extLst>
                    <a:ext uri="{9D8B030D-6E8A-4147-A177-3AD203B41FA5}">
                      <a16:colId xmlns:a16="http://schemas.microsoft.com/office/drawing/2014/main" val="257515531"/>
                    </a:ext>
                  </a:extLst>
                </a:gridCol>
              </a:tblGrid>
              <a:tr h="1163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24904"/>
                  </a:ext>
                </a:extLst>
              </a:tr>
              <a:tr h="20365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30.11.2022 - 30.11.2022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800690"/>
                  </a:ext>
                </a:extLst>
              </a:tr>
              <a:tr h="11637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77967"/>
                  </a:ext>
                </a:extLst>
              </a:tr>
              <a:tr h="64005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292,50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935440"/>
                  </a:ext>
                </a:extLst>
              </a:tr>
              <a:tr h="1163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1 465,81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601321"/>
                  </a:ext>
                </a:extLst>
              </a:tr>
              <a:tr h="20365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1 103,68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035995"/>
                  </a:ext>
                </a:extLst>
              </a:tr>
              <a:tr h="11637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27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2 861,99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6791423"/>
                  </a:ext>
                </a:extLst>
              </a:tr>
              <a:tr h="1163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835862"/>
                  </a:ext>
                </a:extLst>
              </a:tr>
              <a:tr h="1163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324319"/>
                  </a:ext>
                </a:extLst>
              </a:tr>
              <a:tr h="1163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98344"/>
                  </a:ext>
                </a:extLst>
              </a:tr>
              <a:tr h="1163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529770"/>
                  </a:ext>
                </a:extLst>
              </a:tr>
              <a:tr h="116374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650559"/>
                  </a:ext>
                </a:extLst>
              </a:tr>
              <a:tr h="203655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000">
                          <a:effectLst/>
                        </a:rPr>
                        <a:t>( </a:t>
                      </a:r>
                      <a:r>
                        <a:rPr lang="ru-RU" sz="1000" smtClean="0">
                          <a:effectLst/>
                        </a:rPr>
                        <a:t>0740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30.11.2022 - 30.11.2022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111240"/>
                  </a:ext>
                </a:extLst>
              </a:tr>
              <a:tr h="11637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034967"/>
                  </a:ext>
                </a:extLst>
              </a:tr>
              <a:tr h="11637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1 465,81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27672"/>
                  </a:ext>
                </a:extLst>
              </a:tr>
              <a:tr h="203655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1 103,68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660690"/>
                  </a:ext>
                </a:extLst>
              </a:tr>
              <a:tr h="11637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2 569,49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879213"/>
                  </a:ext>
                </a:extLst>
              </a:tr>
              <a:tr h="1163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986510"/>
                  </a:ext>
                </a:extLst>
              </a:tr>
              <a:tr h="1163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860082"/>
                  </a:ext>
                </a:extLst>
              </a:tr>
              <a:tr h="116374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( </a:t>
                      </a:r>
                      <a:r>
                        <a:rPr lang="bg-BG" sz="1000" dirty="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30.11.2022 - 30.11.2022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552844"/>
                  </a:ext>
                </a:extLst>
              </a:tr>
              <a:tr h="116374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956028"/>
                  </a:ext>
                </a:extLst>
              </a:tr>
              <a:tr h="64005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292,50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829459"/>
                  </a:ext>
                </a:extLst>
              </a:tr>
              <a:tr h="116374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292,50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788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34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2022-11-30T12:36:00Z</dcterms:created>
  <dcterms:modified xsi:type="dcterms:W3CDTF">2022-11-30T12:37:33Z</dcterms:modified>
</cp:coreProperties>
</file>