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36C0-5CB9-4698-9817-3673150E5164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4175-32BA-4545-9748-8B54D6536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809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36C0-5CB9-4698-9817-3673150E5164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4175-32BA-4545-9748-8B54D6536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348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36C0-5CB9-4698-9817-3673150E5164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4175-32BA-4545-9748-8B54D6536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354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36C0-5CB9-4698-9817-3673150E5164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4175-32BA-4545-9748-8B54D6536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447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36C0-5CB9-4698-9817-3673150E5164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4175-32BA-4545-9748-8B54D6536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316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36C0-5CB9-4698-9817-3673150E5164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4175-32BA-4545-9748-8B54D6536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290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36C0-5CB9-4698-9817-3673150E5164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4175-32BA-4545-9748-8B54D6536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813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36C0-5CB9-4698-9817-3673150E5164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4175-32BA-4545-9748-8B54D6536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64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36C0-5CB9-4698-9817-3673150E5164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4175-32BA-4545-9748-8B54D6536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926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36C0-5CB9-4698-9817-3673150E5164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4175-32BA-4545-9748-8B54D6536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546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36C0-5CB9-4698-9817-3673150E5164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4175-32BA-4545-9748-8B54D6536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397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D36C0-5CB9-4698-9817-3673150E5164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74175-32BA-4545-9748-8B54D6536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939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8160185"/>
              </p:ext>
            </p:extLst>
          </p:nvPr>
        </p:nvGraphicFramePr>
        <p:xfrm>
          <a:off x="1524002" y="1122364"/>
          <a:ext cx="9144000" cy="5588431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584728856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798514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38916347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69763391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633039893"/>
                    </a:ext>
                  </a:extLst>
                </a:gridCol>
              </a:tblGrid>
              <a:tr h="111445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3419505"/>
                  </a:ext>
                </a:extLst>
              </a:tr>
              <a:tr h="195777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29.11.2022 - 29.11.2022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6776474"/>
                  </a:ext>
                </a:extLst>
              </a:tr>
              <a:tr h="111445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8894182"/>
                  </a:ext>
                </a:extLst>
              </a:tr>
              <a:tr h="617433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01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26 600,51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149641"/>
                  </a:ext>
                </a:extLst>
              </a:tr>
              <a:tr h="111445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15,00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976587"/>
                  </a:ext>
                </a:extLst>
              </a:tr>
              <a:tr h="195777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10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51 338,86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396173"/>
                  </a:ext>
                </a:extLst>
              </a:tr>
              <a:tr h="111445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13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77 954,37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938442"/>
                  </a:ext>
                </a:extLst>
              </a:tr>
              <a:tr h="111445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2224980"/>
                  </a:ext>
                </a:extLst>
              </a:tr>
              <a:tr h="111445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7547232"/>
                  </a:ext>
                </a:extLst>
              </a:tr>
              <a:tr h="111445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8298240"/>
                  </a:ext>
                </a:extLst>
              </a:tr>
              <a:tr h="111445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5852275"/>
                  </a:ext>
                </a:extLst>
              </a:tr>
              <a:tr h="111445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9117297"/>
                  </a:ext>
                </a:extLst>
              </a:tr>
              <a:tr h="111445">
                <a:tc gridSpan="2">
                  <a:txBody>
                    <a:bodyPr/>
                    <a:lstStyle/>
                    <a:p>
                      <a:pPr algn="l"/>
                      <a:r>
                        <a:rPr lang="bg-BG" sz="1000" dirty="0">
                          <a:effectLst/>
                        </a:rPr>
                        <a:t>БАИ ( </a:t>
                      </a:r>
                      <a:r>
                        <a:rPr lang="bg-BG" sz="1000" dirty="0" smtClean="0">
                          <a:effectLst/>
                        </a:rPr>
                        <a:t>0740 </a:t>
                      </a:r>
                      <a:r>
                        <a:rPr lang="bg-BG" sz="1000" dirty="0">
                          <a:effectLst/>
                        </a:rPr>
                        <a:t>)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29.11.2022 - 29.11.2022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0135490"/>
                  </a:ext>
                </a:extLst>
              </a:tr>
              <a:tr h="111445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986516"/>
                  </a:ext>
                </a:extLst>
              </a:tr>
              <a:tr h="617433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01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26 600,51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409649"/>
                  </a:ext>
                </a:extLst>
              </a:tr>
              <a:tr h="111445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15,00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4309735"/>
                  </a:ext>
                </a:extLst>
              </a:tr>
              <a:tr h="195777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537,85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7773825"/>
                  </a:ext>
                </a:extLst>
              </a:tr>
              <a:tr h="111445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4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27 153,36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325057"/>
                  </a:ext>
                </a:extLst>
              </a:tr>
              <a:tr h="111445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112064"/>
                  </a:ext>
                </a:extLst>
              </a:tr>
              <a:tr h="111445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954190"/>
                  </a:ext>
                </a:extLst>
              </a:tr>
              <a:tr h="111445">
                <a:tc gridSpan="2">
                  <a:txBody>
                    <a:bodyPr/>
                    <a:lstStyle/>
                    <a:p>
                      <a:pPr algn="l"/>
                      <a:r>
                        <a:rPr lang="bg-BG" sz="1000" dirty="0">
                          <a:effectLst/>
                        </a:rPr>
                        <a:t>ИАНМСП </a:t>
                      </a:r>
                      <a:r>
                        <a:rPr lang="bg-BG" sz="1000">
                          <a:effectLst/>
                        </a:rPr>
                        <a:t>( </a:t>
                      </a:r>
                      <a:r>
                        <a:rPr lang="bg-BG" sz="1000" smtClean="0">
                          <a:effectLst/>
                        </a:rPr>
                        <a:t>0740 </a:t>
                      </a:r>
                      <a:r>
                        <a:rPr lang="bg-BG" sz="1000" dirty="0">
                          <a:effectLst/>
                        </a:rPr>
                        <a:t>)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29.11.2022 - 29.11.2022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995776"/>
                  </a:ext>
                </a:extLst>
              </a:tr>
              <a:tr h="298057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397913"/>
                  </a:ext>
                </a:extLst>
              </a:tr>
              <a:tr h="195777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9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50 801,01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937164"/>
                  </a:ext>
                </a:extLst>
              </a:tr>
              <a:tr h="111445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9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50 801,01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1961048"/>
                  </a:ext>
                </a:extLst>
              </a:tr>
              <a:tr h="111445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37660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0187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162</Words>
  <Application>Microsoft Office PowerPoint</Application>
  <PresentationFormat>Widescreen</PresentationFormat>
  <Paragraphs>64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2022-11-29T14:15:42Z</dcterms:created>
  <dcterms:modified xsi:type="dcterms:W3CDTF">2022-11-29T14:16:56Z</dcterms:modified>
</cp:coreProperties>
</file>