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2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4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6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3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2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6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2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0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1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2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4DA66-2323-4446-A7E5-264F0EF102E2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1FD23-BA58-42D1-B138-42BFC2CB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58099"/>
              </p:ext>
            </p:extLst>
          </p:nvPr>
        </p:nvGraphicFramePr>
        <p:xfrm>
          <a:off x="1523999" y="1122360"/>
          <a:ext cx="9144000" cy="5080037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81947808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6726391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0357545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890418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50113076"/>
                    </a:ext>
                  </a:extLst>
                </a:gridCol>
              </a:tblGrid>
              <a:tr h="1355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18815"/>
                  </a:ext>
                </a:extLst>
              </a:tr>
              <a:tr h="23727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28.11.2022 - 28.11.2022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553697"/>
                  </a:ext>
                </a:extLst>
              </a:tr>
              <a:tr h="13558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91519"/>
                  </a:ext>
                </a:extLst>
              </a:tr>
              <a:tr h="74573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52 131,55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589173"/>
                  </a:ext>
                </a:extLst>
              </a:tr>
              <a:tr h="1355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3 077,52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941074"/>
                  </a:ext>
                </a:extLst>
              </a:tr>
              <a:tr h="23727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8 453,76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68318"/>
                  </a:ext>
                </a:extLst>
              </a:tr>
              <a:tr h="13558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17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63 662,83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73191"/>
                  </a:ext>
                </a:extLst>
              </a:tr>
              <a:tr h="1355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504005"/>
                  </a:ext>
                </a:extLst>
              </a:tr>
              <a:tr h="1355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913901"/>
                  </a:ext>
                </a:extLst>
              </a:tr>
              <a:tr h="1355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504259"/>
                  </a:ext>
                </a:extLst>
              </a:tr>
              <a:tr h="1355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774574"/>
                  </a:ext>
                </a:extLst>
              </a:tr>
              <a:tr h="1355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701922"/>
                  </a:ext>
                </a:extLst>
              </a:tr>
              <a:tr h="23727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0740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28.11.2022 - 28.11.2022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076999"/>
                  </a:ext>
                </a:extLst>
              </a:tr>
              <a:tr h="13558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32662"/>
                  </a:ext>
                </a:extLst>
              </a:tr>
              <a:tr h="1355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1 123,25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69091"/>
                  </a:ext>
                </a:extLst>
              </a:tr>
              <a:tr h="13558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1 123,25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21150"/>
                  </a:ext>
                </a:extLst>
              </a:tr>
              <a:tr h="1355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226234"/>
                  </a:ext>
                </a:extLst>
              </a:tr>
              <a:tr h="1355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943922"/>
                  </a:ext>
                </a:extLst>
              </a:tr>
              <a:tr h="13558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БАИ ( </a:t>
                      </a:r>
                      <a:r>
                        <a:rPr lang="bg-BG" sz="1000" dirty="0" smtClean="0">
                          <a:effectLst/>
                        </a:rPr>
                        <a:t>0740)</a:t>
                      </a:r>
                      <a:endParaRPr lang="bg-BG" sz="10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28.11.2022 - 28.11.2022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61038"/>
                  </a:ext>
                </a:extLst>
              </a:tr>
              <a:tr h="13558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394767"/>
                  </a:ext>
                </a:extLst>
              </a:tr>
              <a:tr h="1355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526,27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68104"/>
                  </a:ext>
                </a:extLst>
              </a:tr>
              <a:tr h="23727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2 151,40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09216"/>
                  </a:ext>
                </a:extLst>
              </a:tr>
              <a:tr h="13558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2 677,67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148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74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2022-11-28T15:16:00Z</dcterms:created>
  <dcterms:modified xsi:type="dcterms:W3CDTF">2022-11-28T15:17:00Z</dcterms:modified>
</cp:coreProperties>
</file>