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4DA66-2323-4446-A7E5-264F0EF102E2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1FD23-BA58-42D1-B138-42BFC2CB2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522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4DA66-2323-4446-A7E5-264F0EF102E2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1FD23-BA58-42D1-B138-42BFC2CB2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243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4DA66-2323-4446-A7E5-264F0EF102E2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1FD23-BA58-42D1-B138-42BFC2CB2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369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4DA66-2323-4446-A7E5-264F0EF102E2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1FD23-BA58-42D1-B138-42BFC2CB2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35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4DA66-2323-4446-A7E5-264F0EF102E2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1FD23-BA58-42D1-B138-42BFC2CB2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029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4DA66-2323-4446-A7E5-264F0EF102E2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1FD23-BA58-42D1-B138-42BFC2CB2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66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4DA66-2323-4446-A7E5-264F0EF102E2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1FD23-BA58-42D1-B138-42BFC2CB2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624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4DA66-2323-4446-A7E5-264F0EF102E2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1FD23-BA58-42D1-B138-42BFC2CB2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108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4DA66-2323-4446-A7E5-264F0EF102E2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1FD23-BA58-42D1-B138-42BFC2CB2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344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4DA66-2323-4446-A7E5-264F0EF102E2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1FD23-BA58-42D1-B138-42BFC2CB2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418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4DA66-2323-4446-A7E5-264F0EF102E2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1FD23-BA58-42D1-B138-42BFC2CB2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328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4DA66-2323-4446-A7E5-264F0EF102E2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1FD23-BA58-42D1-B138-42BFC2CB2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501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258099"/>
              </p:ext>
            </p:extLst>
          </p:nvPr>
        </p:nvGraphicFramePr>
        <p:xfrm>
          <a:off x="1523999" y="1122360"/>
          <a:ext cx="9144000" cy="5080037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81947808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06726391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70357545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6890418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050113076"/>
                    </a:ext>
                  </a:extLst>
                </a:gridCol>
              </a:tblGrid>
              <a:tr h="135588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018815"/>
                  </a:ext>
                </a:extLst>
              </a:tr>
              <a:tr h="237279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28.11.2022 - 28.11.2022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2553697"/>
                  </a:ext>
                </a:extLst>
              </a:tr>
              <a:tr h="135588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091519"/>
                  </a:ext>
                </a:extLst>
              </a:tr>
              <a:tr h="745733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01 xxxx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52 131,55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589173"/>
                  </a:ext>
                </a:extLst>
              </a:tr>
              <a:tr h="13558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10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3 077,52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941074"/>
                  </a:ext>
                </a:extLst>
              </a:tr>
              <a:tr h="237279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6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8 453,76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668318"/>
                  </a:ext>
                </a:extLst>
              </a:tr>
              <a:tr h="135588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17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63 662,83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873191"/>
                  </a:ext>
                </a:extLst>
              </a:tr>
              <a:tr h="13558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0504005"/>
                  </a:ext>
                </a:extLst>
              </a:tr>
              <a:tr h="13558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5913901"/>
                  </a:ext>
                </a:extLst>
              </a:tr>
              <a:tr h="13558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504259"/>
                  </a:ext>
                </a:extLst>
              </a:tr>
              <a:tr h="13558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4774574"/>
                  </a:ext>
                </a:extLst>
              </a:tr>
              <a:tr h="135588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701922"/>
                  </a:ext>
                </a:extLst>
              </a:tr>
              <a:tr h="237279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</a:rPr>
                        <a:t>М-во на иновациите и растежа-ЦУ </a:t>
                      </a:r>
                      <a:r>
                        <a:rPr lang="ru-RU" sz="1000">
                          <a:effectLst/>
                        </a:rPr>
                        <a:t>( </a:t>
                      </a:r>
                      <a:r>
                        <a:rPr lang="ru-RU" sz="1000" smtClean="0">
                          <a:effectLst/>
                        </a:rPr>
                        <a:t>0740 </a:t>
                      </a:r>
                      <a:r>
                        <a:rPr lang="ru-RU" sz="1000" dirty="0">
                          <a:effectLst/>
                        </a:rPr>
                        <a:t>)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28.11.2022 - 28.11.2022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076999"/>
                  </a:ext>
                </a:extLst>
              </a:tr>
              <a:tr h="135588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32662"/>
                  </a:ext>
                </a:extLst>
              </a:tr>
              <a:tr h="13558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4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1 123,25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069091"/>
                  </a:ext>
                </a:extLst>
              </a:tr>
              <a:tr h="135588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4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1 123,25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021150"/>
                  </a:ext>
                </a:extLst>
              </a:tr>
              <a:tr h="13558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226234"/>
                  </a:ext>
                </a:extLst>
              </a:tr>
              <a:tr h="13558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5943922"/>
                  </a:ext>
                </a:extLst>
              </a:tr>
              <a:tr h="135588">
                <a:tc gridSpan="2">
                  <a:txBody>
                    <a:bodyPr/>
                    <a:lstStyle/>
                    <a:p>
                      <a:pPr algn="l"/>
                      <a:r>
                        <a:rPr lang="bg-BG" sz="1000" dirty="0">
                          <a:effectLst/>
                        </a:rPr>
                        <a:t>БАИ ( </a:t>
                      </a:r>
                      <a:r>
                        <a:rPr lang="bg-BG" sz="1000" dirty="0" smtClean="0">
                          <a:effectLst/>
                        </a:rPr>
                        <a:t>0740)</a:t>
                      </a:r>
                      <a:endParaRPr lang="bg-BG" sz="1000" dirty="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28.11.2022 - 28.11.2022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261038"/>
                  </a:ext>
                </a:extLst>
              </a:tr>
              <a:tr h="135588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3394767"/>
                  </a:ext>
                </a:extLst>
              </a:tr>
              <a:tr h="13558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5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526,27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6668104"/>
                  </a:ext>
                </a:extLst>
              </a:tr>
              <a:tr h="237279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4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2 151,40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3709216"/>
                  </a:ext>
                </a:extLst>
              </a:tr>
              <a:tr h="135588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9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2 677,67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11481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3749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</Words>
  <Application>Microsoft Office PowerPoint</Application>
  <PresentationFormat>Widescreen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2022-11-28T15:16:00Z</dcterms:created>
  <dcterms:modified xsi:type="dcterms:W3CDTF">2022-11-28T15:17:00Z</dcterms:modified>
</cp:coreProperties>
</file>