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6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8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4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6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5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9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4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8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00D0-4F9C-4E81-B65D-A5FA9FD581AD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94FF9-AD42-4449-8605-91D07205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1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4599"/>
              </p:ext>
            </p:extLst>
          </p:nvPr>
        </p:nvGraphicFramePr>
        <p:xfrm>
          <a:off x="0" y="548637"/>
          <a:ext cx="12124945" cy="8920008"/>
        </p:xfrm>
        <a:graphic>
          <a:graphicData uri="http://schemas.openxmlformats.org/drawingml/2006/table">
            <a:tbl>
              <a:tblPr/>
              <a:tblGrid>
                <a:gridCol w="2424989">
                  <a:extLst>
                    <a:ext uri="{9D8B030D-6E8A-4147-A177-3AD203B41FA5}">
                      <a16:colId xmlns:a16="http://schemas.microsoft.com/office/drawing/2014/main" val="3006596852"/>
                    </a:ext>
                  </a:extLst>
                </a:gridCol>
                <a:gridCol w="2424989">
                  <a:extLst>
                    <a:ext uri="{9D8B030D-6E8A-4147-A177-3AD203B41FA5}">
                      <a16:colId xmlns:a16="http://schemas.microsoft.com/office/drawing/2014/main" val="2505876164"/>
                    </a:ext>
                  </a:extLst>
                </a:gridCol>
                <a:gridCol w="2424989">
                  <a:extLst>
                    <a:ext uri="{9D8B030D-6E8A-4147-A177-3AD203B41FA5}">
                      <a16:colId xmlns:a16="http://schemas.microsoft.com/office/drawing/2014/main" val="233933555"/>
                    </a:ext>
                  </a:extLst>
                </a:gridCol>
                <a:gridCol w="2424989">
                  <a:extLst>
                    <a:ext uri="{9D8B030D-6E8A-4147-A177-3AD203B41FA5}">
                      <a16:colId xmlns:a16="http://schemas.microsoft.com/office/drawing/2014/main" val="437959097"/>
                    </a:ext>
                  </a:extLst>
                </a:gridCol>
                <a:gridCol w="2424989">
                  <a:extLst>
                    <a:ext uri="{9D8B030D-6E8A-4147-A177-3AD203B41FA5}">
                      <a16:colId xmlns:a16="http://schemas.microsoft.com/office/drawing/2014/main" val="3279211241"/>
                    </a:ext>
                  </a:extLst>
                </a:gridCol>
              </a:tblGrid>
              <a:tr h="1554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628731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28.10.2022 - 28.10.2022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665333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629344"/>
                  </a:ext>
                </a:extLst>
              </a:tr>
              <a:tr h="43662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54 512,93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27059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729,10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85106"/>
                  </a:ext>
                </a:extLst>
              </a:tr>
              <a:tr h="29602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40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3 308 947,00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670161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3 728,57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416830"/>
                  </a:ext>
                </a:extLst>
              </a:tr>
              <a:tr h="29602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93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0,00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79088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33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3 367 917,60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696596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854571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754535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972882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9721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331430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28.10.2022 - 28.10.2022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814956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269247"/>
                  </a:ext>
                </a:extLst>
              </a:tr>
              <a:tr h="29602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93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-2 807 700,48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133862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-2 807 700,48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07702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10230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154224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28.10.2022 - 28.10.2022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785676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449260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10,00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188769"/>
                  </a:ext>
                </a:extLst>
              </a:tr>
              <a:tr h="29602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40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3 308 947,00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25529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377,00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23369"/>
                  </a:ext>
                </a:extLst>
              </a:tr>
              <a:tr h="296022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93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2 807 700,48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994669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15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6 117 034,48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231179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047779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332973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БАИ ( </a:t>
                      </a:r>
                      <a:r>
                        <a:rPr lang="bg-BG" sz="1000" dirty="0" smtClean="0">
                          <a:effectLst/>
                        </a:rPr>
                        <a:t>074)</a:t>
                      </a:r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28.10.2022 - 28.10.2022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975551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134416"/>
                  </a:ext>
                </a:extLst>
              </a:tr>
              <a:tr h="43662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53 672,93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11242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53 672,93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2908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51174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426418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28.10.2022 - 28.10.2022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779991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002554"/>
                  </a:ext>
                </a:extLst>
              </a:tr>
              <a:tr h="43662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6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840,00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162284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719,10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41369"/>
                  </a:ext>
                </a:extLst>
              </a:tr>
              <a:tr h="155418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3 351,57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59538"/>
                  </a:ext>
                </a:extLst>
              </a:tr>
              <a:tr h="155418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11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4 910,67 лв.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555479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689890"/>
                  </a:ext>
                </a:extLst>
              </a:tr>
              <a:tr h="155418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16057" marR="16057" marT="8028" marB="80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21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8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341</Words>
  <Application>Microsoft Office PowerPoint</Application>
  <PresentationFormat>Widescreen</PresentationFormat>
  <Paragraphs>115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2</cp:revision>
  <dcterms:created xsi:type="dcterms:W3CDTF">2022-11-01T07:11:33Z</dcterms:created>
  <dcterms:modified xsi:type="dcterms:W3CDTF">2022-11-01T07:13:53Z</dcterms:modified>
</cp:coreProperties>
</file>