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0496B-3098-4773-979E-2A5926AF36A5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2FE25-BD51-4A1E-A99D-B371F76FE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263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0496B-3098-4773-979E-2A5926AF36A5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2FE25-BD51-4A1E-A99D-B371F76FE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847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0496B-3098-4773-979E-2A5926AF36A5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2FE25-BD51-4A1E-A99D-B371F76FE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041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0496B-3098-4773-979E-2A5926AF36A5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2FE25-BD51-4A1E-A99D-B371F76FE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93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0496B-3098-4773-979E-2A5926AF36A5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2FE25-BD51-4A1E-A99D-B371F76FE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425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0496B-3098-4773-979E-2A5926AF36A5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2FE25-BD51-4A1E-A99D-B371F76FE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686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0496B-3098-4773-979E-2A5926AF36A5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2FE25-BD51-4A1E-A99D-B371F76FE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055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0496B-3098-4773-979E-2A5926AF36A5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2FE25-BD51-4A1E-A99D-B371F76FE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739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0496B-3098-4773-979E-2A5926AF36A5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2FE25-BD51-4A1E-A99D-B371F76FE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834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0496B-3098-4773-979E-2A5926AF36A5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2FE25-BD51-4A1E-A99D-B371F76FE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325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0496B-3098-4773-979E-2A5926AF36A5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2FE25-BD51-4A1E-A99D-B371F76FE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176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70496B-3098-4773-979E-2A5926AF36A5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F2FE25-BD51-4A1E-A99D-B371F76FE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915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1561373"/>
              </p:ext>
            </p:extLst>
          </p:nvPr>
        </p:nvGraphicFramePr>
        <p:xfrm>
          <a:off x="1524002" y="1122358"/>
          <a:ext cx="9144000" cy="4943220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334207179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551446629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61780564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4019746357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59314385"/>
                    </a:ext>
                  </a:extLst>
                </a:gridCol>
              </a:tblGrid>
              <a:tr h="128696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4460296"/>
                  </a:ext>
                </a:extLst>
              </a:tr>
              <a:tr h="226291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27.10.2022 - 27.10.2022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6083706"/>
                  </a:ext>
                </a:extLst>
              </a:tr>
              <a:tr h="128696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1225421"/>
                  </a:ext>
                </a:extLst>
              </a:tr>
              <a:tr h="714270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01 xxxx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1 667 006,98 лв.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9492289"/>
                  </a:ext>
                </a:extLst>
              </a:tr>
              <a:tr h="128696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10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2 279,48 лв.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7452761"/>
                  </a:ext>
                </a:extLst>
              </a:tr>
              <a:tr h="128696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18 xxxx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Други разходи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8 340,76 лв.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7291095"/>
                  </a:ext>
                </a:extLst>
              </a:tr>
              <a:tr h="226291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21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1 026,00 лв.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3896549"/>
                  </a:ext>
                </a:extLst>
              </a:tr>
              <a:tr h="128696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33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1 678 653,22 лв.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9639131"/>
                  </a:ext>
                </a:extLst>
              </a:tr>
              <a:tr h="128696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8582550"/>
                  </a:ext>
                </a:extLst>
              </a:tr>
              <a:tr h="128696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7355406"/>
                  </a:ext>
                </a:extLst>
              </a:tr>
              <a:tr h="128696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9064636"/>
                  </a:ext>
                </a:extLst>
              </a:tr>
              <a:tr h="128696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491201"/>
                  </a:ext>
                </a:extLst>
              </a:tr>
              <a:tr h="128696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2951843"/>
                  </a:ext>
                </a:extLst>
              </a:tr>
              <a:tr h="226291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effectLst/>
                        </a:rPr>
                        <a:t>М-во на иновациите и растежа-ЦУ </a:t>
                      </a:r>
                      <a:r>
                        <a:rPr lang="ru-RU" sz="1000">
                          <a:effectLst/>
                        </a:rPr>
                        <a:t>( </a:t>
                      </a:r>
                      <a:r>
                        <a:rPr lang="ru-RU" sz="1000" smtClean="0">
                          <a:effectLst/>
                        </a:rPr>
                        <a:t>074 </a:t>
                      </a:r>
                      <a:r>
                        <a:rPr lang="ru-RU" sz="1000" dirty="0">
                          <a:effectLst/>
                        </a:rPr>
                        <a:t>)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27.10.2022 - 27.10.2022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7621550"/>
                  </a:ext>
                </a:extLst>
              </a:tr>
              <a:tr h="128696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2567440"/>
                  </a:ext>
                </a:extLst>
              </a:tr>
              <a:tr h="714270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01 xxxx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1 667 006,98 лв.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5058690"/>
                  </a:ext>
                </a:extLst>
              </a:tr>
              <a:tr h="128696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10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2 279,48 лв.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0311054"/>
                  </a:ext>
                </a:extLst>
              </a:tr>
              <a:tr h="128696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18 xxxx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Други разходи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8 340,76 лв.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0791437"/>
                  </a:ext>
                </a:extLst>
              </a:tr>
              <a:tr h="226291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21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1 026,00 лв.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9664451"/>
                  </a:ext>
                </a:extLst>
              </a:tr>
              <a:tr h="128696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33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1 678 653,22 лв.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3884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0336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157</Words>
  <Application>Microsoft Office PowerPoint</Application>
  <PresentationFormat>Widescreen</PresentationFormat>
  <Paragraphs>56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Dimitrinka Gutsova</dc:creator>
  <cp:lastModifiedBy>Dimitrinka Gutsova</cp:lastModifiedBy>
  <cp:revision>1</cp:revision>
  <dcterms:created xsi:type="dcterms:W3CDTF">2022-11-01T07:09:35Z</dcterms:created>
  <dcterms:modified xsi:type="dcterms:W3CDTF">2022-11-01T07:10:41Z</dcterms:modified>
</cp:coreProperties>
</file>