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5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36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6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0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9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4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7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4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06DFB-2168-4F4C-9DD0-BB25E39953FE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EB448-9A67-4075-B2FF-BC119E201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8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60892"/>
              </p:ext>
            </p:extLst>
          </p:nvPr>
        </p:nvGraphicFramePr>
        <p:xfrm>
          <a:off x="1523999" y="1122366"/>
          <a:ext cx="9144000" cy="543101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559960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501230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29405384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8731938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33855556"/>
                    </a:ext>
                  </a:extLst>
                </a:gridCol>
              </a:tblGrid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250469"/>
                  </a:ext>
                </a:extLst>
              </a:tr>
              <a:tr h="22363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26.10.2022 - 26.10.2022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826046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1823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20 527,52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52569"/>
                  </a:ext>
                </a:extLst>
              </a:tr>
              <a:tr h="2236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27 141,36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51622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29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47 668,88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52653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649391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79994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80834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69834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529993"/>
                  </a:ext>
                </a:extLst>
              </a:tr>
              <a:tr h="22363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074)</a:t>
                      </a:r>
                      <a:endParaRPr lang="ru-RU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26.10.2022 - 26.10.2022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618859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5436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20 527,52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04080"/>
                  </a:ext>
                </a:extLst>
              </a:tr>
              <a:tr h="2236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15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6 104,90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15627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27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26 632,42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44838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774827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210486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26.10.2022 - 26.10.2022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897453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55025"/>
                  </a:ext>
                </a:extLst>
              </a:tr>
              <a:tr h="2236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18 142,14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33016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18 142,14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16773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486064"/>
                  </a:ext>
                </a:extLst>
              </a:tr>
              <a:tr h="1269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324942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26.10.2022 - 26.10.2022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75258"/>
                  </a:ext>
                </a:extLst>
              </a:tr>
              <a:tr h="12698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01829"/>
                  </a:ext>
                </a:extLst>
              </a:tr>
              <a:tr h="2236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2 894,32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72665"/>
                  </a:ext>
                </a:extLst>
              </a:tr>
              <a:tr h="12698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2 894,32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64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015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161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2022-11-01T07:06:59Z</dcterms:created>
  <dcterms:modified xsi:type="dcterms:W3CDTF">2022-11-01T07:09:08Z</dcterms:modified>
</cp:coreProperties>
</file>