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5517-2549-4BF6-AAE4-18123D01748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BE0BD-BF0E-4B01-9155-4C07C7F1A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81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5517-2549-4BF6-AAE4-18123D01748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BE0BD-BF0E-4B01-9155-4C07C7F1A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329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5517-2549-4BF6-AAE4-18123D01748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BE0BD-BF0E-4B01-9155-4C07C7F1A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47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5517-2549-4BF6-AAE4-18123D01748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BE0BD-BF0E-4B01-9155-4C07C7F1A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1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5517-2549-4BF6-AAE4-18123D01748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BE0BD-BF0E-4B01-9155-4C07C7F1A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68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5517-2549-4BF6-AAE4-18123D01748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BE0BD-BF0E-4B01-9155-4C07C7F1A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32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5517-2549-4BF6-AAE4-18123D01748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BE0BD-BF0E-4B01-9155-4C07C7F1A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5517-2549-4BF6-AAE4-18123D01748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BE0BD-BF0E-4B01-9155-4C07C7F1A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9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5517-2549-4BF6-AAE4-18123D01748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BE0BD-BF0E-4B01-9155-4C07C7F1A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69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5517-2549-4BF6-AAE4-18123D01748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BE0BD-BF0E-4B01-9155-4C07C7F1A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42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5517-2549-4BF6-AAE4-18123D01748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BE0BD-BF0E-4B01-9155-4C07C7F1A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45517-2549-4BF6-AAE4-18123D01748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BE0BD-BF0E-4B01-9155-4C07C7F1A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61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658121"/>
              </p:ext>
            </p:extLst>
          </p:nvPr>
        </p:nvGraphicFramePr>
        <p:xfrm>
          <a:off x="1524003" y="1122354"/>
          <a:ext cx="9144000" cy="480394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337534040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295441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35743013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88500901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123769242"/>
                    </a:ext>
                  </a:extLst>
                </a:gridCol>
              </a:tblGrid>
              <a:tr h="15905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926504"/>
                  </a:ext>
                </a:extLst>
              </a:tr>
              <a:tr h="278347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25.11.2022 - 25.11.2022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9934021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433050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34 860,13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28614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18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разходи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1 077,16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516857"/>
                  </a:ext>
                </a:extLst>
              </a:tr>
              <a:tr h="27834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11 520,00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507481"/>
                  </a:ext>
                </a:extLst>
              </a:tr>
              <a:tr h="159056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47 457,29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91175"/>
                  </a:ext>
                </a:extLst>
              </a:tr>
              <a:tr h="15905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538337"/>
                  </a:ext>
                </a:extLst>
              </a:tr>
              <a:tr h="15905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132714"/>
                  </a:ext>
                </a:extLst>
              </a:tr>
              <a:tr h="15905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62427"/>
                  </a:ext>
                </a:extLst>
              </a:tr>
              <a:tr h="15905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56285"/>
                  </a:ext>
                </a:extLst>
              </a:tr>
              <a:tr h="15905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262313"/>
                  </a:ext>
                </a:extLst>
              </a:tr>
              <a:tr h="278347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000" dirty="0" smtClean="0">
                          <a:effectLst/>
                        </a:rPr>
                        <a:t>074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25.11.2022 - 25.11.2022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847411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884671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18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разходи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1 077,16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659213"/>
                  </a:ext>
                </a:extLst>
              </a:tr>
              <a:tr h="159056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1 077,16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683193"/>
                  </a:ext>
                </a:extLst>
              </a:tr>
              <a:tr h="15905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583375"/>
                  </a:ext>
                </a:extLst>
              </a:tr>
              <a:tr h="15905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685071"/>
                  </a:ext>
                </a:extLst>
              </a:tr>
              <a:tr h="159056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ИАНМСП </a:t>
                      </a:r>
                      <a:r>
                        <a:rPr lang="bg-BG" sz="1000">
                          <a:effectLst/>
                        </a:rPr>
                        <a:t>( </a:t>
                      </a:r>
                      <a:r>
                        <a:rPr lang="bg-BG" sz="1000" smtClean="0">
                          <a:effectLst/>
                        </a:rPr>
                        <a:t>074 </a:t>
                      </a:r>
                      <a:r>
                        <a:rPr lang="bg-BG" sz="1000" dirty="0">
                          <a:effectLst/>
                        </a:rPr>
                        <a:t>)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25.11.2022 - 25.11.2022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989559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806064"/>
                  </a:ext>
                </a:extLst>
              </a:tr>
              <a:tr h="159056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34 860,13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432021"/>
                  </a:ext>
                </a:extLst>
              </a:tr>
              <a:tr h="27834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11 520,00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221861"/>
                  </a:ext>
                </a:extLst>
              </a:tr>
              <a:tr h="159056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46 380,13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251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7647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136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2022-11-25T15:12:03Z</dcterms:created>
  <dcterms:modified xsi:type="dcterms:W3CDTF">2022-11-25T15:13:22Z</dcterms:modified>
</cp:coreProperties>
</file>