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F285-330C-4C0D-B105-DA5A41DC6436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F4043-FEC1-44DA-A2E0-50E03F969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770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F285-330C-4C0D-B105-DA5A41DC6436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F4043-FEC1-44DA-A2E0-50E03F969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72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F285-330C-4C0D-B105-DA5A41DC6436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F4043-FEC1-44DA-A2E0-50E03F969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847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F285-330C-4C0D-B105-DA5A41DC6436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F4043-FEC1-44DA-A2E0-50E03F969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21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F285-330C-4C0D-B105-DA5A41DC6436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F4043-FEC1-44DA-A2E0-50E03F969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021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F285-330C-4C0D-B105-DA5A41DC6436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F4043-FEC1-44DA-A2E0-50E03F969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443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F285-330C-4C0D-B105-DA5A41DC6436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F4043-FEC1-44DA-A2E0-50E03F969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203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F285-330C-4C0D-B105-DA5A41DC6436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F4043-FEC1-44DA-A2E0-50E03F969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91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F285-330C-4C0D-B105-DA5A41DC6436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F4043-FEC1-44DA-A2E0-50E03F969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487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F285-330C-4C0D-B105-DA5A41DC6436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F4043-FEC1-44DA-A2E0-50E03F969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201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F285-330C-4C0D-B105-DA5A41DC6436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F4043-FEC1-44DA-A2E0-50E03F969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38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BF285-330C-4C0D-B105-DA5A41DC6436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F4043-FEC1-44DA-A2E0-50E03F969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626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0172293"/>
              </p:ext>
            </p:extLst>
          </p:nvPr>
        </p:nvGraphicFramePr>
        <p:xfrm>
          <a:off x="1523999" y="1122365"/>
          <a:ext cx="9144000" cy="4745202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117096011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33858718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20062200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2247326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214417449"/>
                    </a:ext>
                  </a:extLst>
                </a:gridCol>
              </a:tblGrid>
              <a:tr h="137848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6603299"/>
                  </a:ext>
                </a:extLst>
              </a:tr>
              <a:tr h="241233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24.11.2022 - 24.11.2022</a:t>
                      </a: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347831"/>
                  </a:ext>
                </a:extLst>
              </a:tr>
              <a:tr h="137848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2763785"/>
                  </a:ext>
                </a:extLst>
              </a:tr>
              <a:tr h="758163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01 xxxx</a:t>
                      </a: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</a:t>
                      </a: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2 932,09 лв.</a:t>
                      </a: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922209"/>
                  </a:ext>
                </a:extLst>
              </a:tr>
              <a:tr h="13784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7</a:t>
                      </a: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2 114,58 лв.</a:t>
                      </a: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6657130"/>
                  </a:ext>
                </a:extLst>
              </a:tr>
              <a:tr h="241233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14</a:t>
                      </a: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6 904,42 лв.</a:t>
                      </a: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637202"/>
                  </a:ext>
                </a:extLst>
              </a:tr>
              <a:tr h="137848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23</a:t>
                      </a: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11 951,09 лв.</a:t>
                      </a: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207899"/>
                  </a:ext>
                </a:extLst>
              </a:tr>
              <a:tr h="13784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30384"/>
                  </a:ext>
                </a:extLst>
              </a:tr>
              <a:tr h="13784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 </a:t>
                      </a: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0702451"/>
                  </a:ext>
                </a:extLst>
              </a:tr>
              <a:tr h="13784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94153"/>
                  </a:ext>
                </a:extLst>
              </a:tr>
              <a:tr h="13784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88525"/>
                  </a:ext>
                </a:extLst>
              </a:tr>
              <a:tr h="137848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8349670"/>
                  </a:ext>
                </a:extLst>
              </a:tr>
              <a:tr h="241233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 smtClean="0">
                          <a:effectLst/>
                        </a:rPr>
                        <a:t>М-во </a:t>
                      </a:r>
                      <a:r>
                        <a:rPr lang="ru-RU" sz="1000" dirty="0">
                          <a:effectLst/>
                        </a:rPr>
                        <a:t>на иновациите и растежа-ЦУ ( </a:t>
                      </a:r>
                      <a:r>
                        <a:rPr lang="ru-RU" sz="1000" dirty="0" smtClean="0">
                          <a:effectLst/>
                        </a:rPr>
                        <a:t>074 </a:t>
                      </a:r>
                      <a:r>
                        <a:rPr lang="ru-RU" sz="1000" dirty="0">
                          <a:effectLst/>
                        </a:rPr>
                        <a:t>)</a:t>
                      </a: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24.11.2022 - 24.11.2022</a:t>
                      </a: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9173083"/>
                  </a:ext>
                </a:extLst>
              </a:tr>
              <a:tr h="137848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951241"/>
                  </a:ext>
                </a:extLst>
              </a:tr>
              <a:tr h="758163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01 xxxx</a:t>
                      </a: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</a:t>
                      </a: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2 932,09 лв.</a:t>
                      </a: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882849"/>
                  </a:ext>
                </a:extLst>
              </a:tr>
              <a:tr h="13784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7</a:t>
                      </a: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2 114,58 лв.</a:t>
                      </a: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147477"/>
                  </a:ext>
                </a:extLst>
              </a:tr>
              <a:tr h="241233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14</a:t>
                      </a: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6 904,42 лв.</a:t>
                      </a: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546317"/>
                  </a:ext>
                </a:extLst>
              </a:tr>
              <a:tr h="137848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23</a:t>
                      </a: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11 951,09 лв.</a:t>
                      </a: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6261" marR="36261" marT="18131" marB="18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8662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6465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135</Words>
  <Application>Microsoft Office PowerPoint</Application>
  <PresentationFormat>Widescreen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3</cp:revision>
  <dcterms:created xsi:type="dcterms:W3CDTF">2022-11-24T10:04:32Z</dcterms:created>
  <dcterms:modified xsi:type="dcterms:W3CDTF">2022-11-24T10:06:12Z</dcterms:modified>
</cp:coreProperties>
</file>