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9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6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2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8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7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5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0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6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02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2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D67FD-5B6D-487B-8F07-805049B8469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07F50-6129-40DB-A540-9E6939A9E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8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853557"/>
              </p:ext>
            </p:extLst>
          </p:nvPr>
        </p:nvGraphicFramePr>
        <p:xfrm>
          <a:off x="1624583" y="1122371"/>
          <a:ext cx="9144000" cy="574124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6238287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7137797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600353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6004646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85042735"/>
                    </a:ext>
                  </a:extLst>
                </a:gridCol>
              </a:tblGrid>
              <a:tr h="1785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14649"/>
                  </a:ext>
                </a:extLst>
              </a:tr>
              <a:tr h="17859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24.10.2022 - 24.10.2022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740216"/>
                  </a:ext>
                </a:extLst>
              </a:tr>
              <a:tr h="17859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846896"/>
                  </a:ext>
                </a:extLst>
              </a:tr>
              <a:tr h="48309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10 835,21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11954"/>
                  </a:ext>
                </a:extLst>
              </a:tr>
              <a:tr h="17859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1 087,27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02334"/>
                  </a:ext>
                </a:extLst>
              </a:tr>
              <a:tr h="17859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316,36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772063"/>
                  </a:ext>
                </a:extLst>
              </a:tr>
              <a:tr h="33084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93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558 538,09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963798"/>
                  </a:ext>
                </a:extLst>
              </a:tr>
              <a:tr h="17859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570 776,93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271840"/>
                  </a:ext>
                </a:extLst>
              </a:tr>
              <a:tr h="1785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59879"/>
                  </a:ext>
                </a:extLst>
              </a:tr>
              <a:tr h="1785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885947"/>
                  </a:ext>
                </a:extLst>
              </a:tr>
              <a:tr h="1785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649535"/>
                  </a:ext>
                </a:extLst>
              </a:tr>
              <a:tr h="1785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05874"/>
                  </a:ext>
                </a:extLst>
              </a:tr>
              <a:tr h="1785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626068"/>
                  </a:ext>
                </a:extLst>
              </a:tr>
              <a:tr h="17859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24.10.2022 - 24.10.2022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647684"/>
                  </a:ext>
                </a:extLst>
              </a:tr>
              <a:tr h="17859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178088"/>
                  </a:ext>
                </a:extLst>
              </a:tr>
              <a:tr h="33084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93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558 538,09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580977"/>
                  </a:ext>
                </a:extLst>
              </a:tr>
              <a:tr h="17859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558 538,09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077411"/>
                  </a:ext>
                </a:extLst>
              </a:tr>
              <a:tr h="1785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106542"/>
                  </a:ext>
                </a:extLst>
              </a:tr>
              <a:tr h="1785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867623"/>
                  </a:ext>
                </a:extLst>
              </a:tr>
              <a:tr h="17859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24.10.2022 - 24.10.2022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883175"/>
                  </a:ext>
                </a:extLst>
              </a:tr>
              <a:tr h="17859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95916"/>
                  </a:ext>
                </a:extLst>
              </a:tr>
              <a:tr h="48309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10 835,21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342251"/>
                  </a:ext>
                </a:extLst>
              </a:tr>
              <a:tr h="17859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1 087,27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803445"/>
                  </a:ext>
                </a:extLst>
              </a:tr>
              <a:tr h="17859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316,36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77696"/>
                  </a:ext>
                </a:extLst>
              </a:tr>
              <a:tr h="17859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12 238,84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047643"/>
                  </a:ext>
                </a:extLst>
              </a:tr>
              <a:tr h="1785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853733"/>
                  </a:ext>
                </a:extLst>
              </a:tr>
              <a:tr h="178597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17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923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199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2022-11-01T07:03:49Z</dcterms:created>
  <dcterms:modified xsi:type="dcterms:W3CDTF">2022-11-01T07:06:20Z</dcterms:modified>
</cp:coreProperties>
</file>